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notesSlides/notesSlide3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70" r:id="rId6"/>
    <p:sldId id="260" r:id="rId7"/>
    <p:sldId id="271" r:id="rId8"/>
    <p:sldId id="261" r:id="rId9"/>
    <p:sldId id="269" r:id="rId10"/>
    <p:sldId id="272" r:id="rId11"/>
    <p:sldId id="273" r:id="rId12"/>
    <p:sldId id="274" r:id="rId13"/>
    <p:sldId id="275" r:id="rId14"/>
    <p:sldId id="276" r:id="rId15"/>
    <p:sldId id="262" r:id="rId16"/>
    <p:sldId id="264" r:id="rId17"/>
    <p:sldId id="263" r:id="rId18"/>
    <p:sldId id="267" r:id="rId19"/>
    <p:sldId id="268" r:id="rId20"/>
    <p:sldId id="277" r:id="rId21"/>
    <p:sldId id="278" r:id="rId22"/>
    <p:sldId id="265" r:id="rId23"/>
    <p:sldId id="266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7CBF378-C96C-0F45-B63E-848E1A6AD2BB}" v="60" dt="2021-03-13T01:22:43.5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50"/>
    <p:restoredTop sz="94762"/>
  </p:normalViewPr>
  <p:slideViewPr>
    <p:cSldViewPr snapToGrid="0" snapToObjects="1">
      <p:cViewPr varScale="1">
        <p:scale>
          <a:sx n="121" d="100"/>
          <a:sy n="121" d="100"/>
        </p:scale>
        <p:origin x="848" y="176"/>
      </p:cViewPr>
      <p:guideLst/>
    </p:cSldViewPr>
  </p:slideViewPr>
  <p:notesTextViewPr>
    <p:cViewPr>
      <p:scale>
        <a:sx n="65" d="100"/>
        <a:sy n="6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13T01:20:15.15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13T01:15:09.30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13T01:11:05.01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13T01:16:55.9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13T01:18:04.78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3-13T01:24:15.23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2.png>
</file>

<file path=ppt/media/image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media/media4.mov>
</file>

<file path=ppt/media/media5.mov>
</file>

<file path=ppt/media/media6.mov>
</file>

<file path=ppt/media/media7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241CCF-382E-D64F-98D3-EBF75FAF8D74}" type="datetimeFigureOut">
              <a:rPr lang="de-DE" smtClean="0"/>
              <a:t>18.03.21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2F5AFD-92FA-294E-B525-016FF46851A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725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2F5AFD-92FA-294E-B525-016FF46851A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7851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2F5AFD-92FA-294E-B525-016FF46851A8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46457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2F5AFD-92FA-294E-B525-016FF46851A8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9064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2F5AFD-92FA-294E-B525-016FF46851A8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0930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2F5AFD-92FA-294E-B525-016FF46851A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64777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2F5AFD-92FA-294E-B525-016FF46851A8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45889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March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6816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March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43495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March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207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March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27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March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377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March 18, 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92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March 18,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0241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March 18,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7144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March 18,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15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March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50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March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89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March 18,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‹Nr.›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4610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27" r:id="rId7"/>
    <p:sldLayoutId id="2147483728" r:id="rId8"/>
    <p:sldLayoutId id="2147483729" r:id="rId9"/>
    <p:sldLayoutId id="2147483730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3.mov"/><Relationship Id="rId7" Type="http://schemas.openxmlformats.org/officeDocument/2006/relationships/image" Target="../media/image8.png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ov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3" Type="http://schemas.microsoft.com/office/2007/relationships/media" Target="../media/media6.mov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6" Type="http://schemas.openxmlformats.org/officeDocument/2006/relationships/video" Target="../media/media7.mov"/><Relationship Id="rId11" Type="http://schemas.openxmlformats.org/officeDocument/2006/relationships/image" Target="../media/image13.png"/><Relationship Id="rId5" Type="http://schemas.microsoft.com/office/2007/relationships/media" Target="../media/media7.mov"/><Relationship Id="rId10" Type="http://schemas.openxmlformats.org/officeDocument/2006/relationships/image" Target="../media/image12.png"/><Relationship Id="rId4" Type="http://schemas.openxmlformats.org/officeDocument/2006/relationships/video" Target="../media/media6.mov"/><Relationship Id="rId9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customXml" Target="../ink/ink3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jpeg"/><Relationship Id="rId5" Type="http://schemas.openxmlformats.org/officeDocument/2006/relationships/image" Target="../media/image2.png"/><Relationship Id="rId4" Type="http://schemas.openxmlformats.org/officeDocument/2006/relationships/customXml" Target="../ink/ink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Text, Läufer, Möbel enthält.&#10;&#10;Automatisch generierte Beschreibung">
            <a:extLst>
              <a:ext uri="{FF2B5EF4-FFF2-40B4-BE49-F238E27FC236}">
                <a16:creationId xmlns:a16="http://schemas.microsoft.com/office/drawing/2014/main" id="{110AE250-4584-6B47-80E2-472C6C1BEA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002" r="-1" b="19318"/>
          <a:stretch/>
        </p:blipFill>
        <p:spPr>
          <a:xfrm>
            <a:off x="3584196" y="-1"/>
            <a:ext cx="8607807" cy="6871647"/>
          </a:xfrm>
          <a:custGeom>
            <a:avLst/>
            <a:gdLst/>
            <a:ahLst/>
            <a:cxnLst/>
            <a:rect l="l" t="t" r="r" b="b"/>
            <a:pathLst>
              <a:path w="8607807" h="6858000">
                <a:moveTo>
                  <a:pt x="8607807" y="0"/>
                </a:moveTo>
                <a:lnTo>
                  <a:pt x="8607807" y="6858000"/>
                </a:lnTo>
                <a:lnTo>
                  <a:pt x="2049693" y="6858000"/>
                </a:lnTo>
                <a:lnTo>
                  <a:pt x="1546051" y="6858000"/>
                </a:lnTo>
                <a:lnTo>
                  <a:pt x="1535751" y="6815348"/>
                </a:lnTo>
                <a:cubicBezTo>
                  <a:pt x="1530460" y="6761684"/>
                  <a:pt x="1515370" y="6604898"/>
                  <a:pt x="1514301" y="6536022"/>
                </a:cubicBezTo>
                <a:cubicBezTo>
                  <a:pt x="1518045" y="6478504"/>
                  <a:pt x="1528503" y="6437797"/>
                  <a:pt x="1529339" y="6402088"/>
                </a:cubicBezTo>
                <a:cubicBezTo>
                  <a:pt x="1525062" y="6346650"/>
                  <a:pt x="1502062" y="6294623"/>
                  <a:pt x="1493941" y="6256398"/>
                </a:cubicBezTo>
                <a:cubicBezTo>
                  <a:pt x="1502669" y="6241770"/>
                  <a:pt x="1469920" y="6187857"/>
                  <a:pt x="1480613" y="6172741"/>
                </a:cubicBezTo>
                <a:cubicBezTo>
                  <a:pt x="1481020" y="6152279"/>
                  <a:pt x="1458164" y="6048753"/>
                  <a:pt x="1443364" y="6006407"/>
                </a:cubicBezTo>
                <a:cubicBezTo>
                  <a:pt x="1426694" y="5958900"/>
                  <a:pt x="1390307" y="5908317"/>
                  <a:pt x="1380584" y="5887691"/>
                </a:cubicBezTo>
                <a:cubicBezTo>
                  <a:pt x="1370860" y="5867065"/>
                  <a:pt x="1392244" y="5909118"/>
                  <a:pt x="1385023" y="5882650"/>
                </a:cubicBezTo>
                <a:cubicBezTo>
                  <a:pt x="1377800" y="5856181"/>
                  <a:pt x="1345702" y="5759038"/>
                  <a:pt x="1337254" y="5728879"/>
                </a:cubicBezTo>
                <a:cubicBezTo>
                  <a:pt x="1353956" y="5727462"/>
                  <a:pt x="1323673" y="5710676"/>
                  <a:pt x="1334321" y="5701696"/>
                </a:cubicBezTo>
                <a:cubicBezTo>
                  <a:pt x="1343675" y="5695367"/>
                  <a:pt x="1336672" y="5688797"/>
                  <a:pt x="1335877" y="5681564"/>
                </a:cubicBezTo>
                <a:cubicBezTo>
                  <a:pt x="1343201" y="5672524"/>
                  <a:pt x="1329617" y="5640839"/>
                  <a:pt x="1319978" y="5632219"/>
                </a:cubicBezTo>
                <a:cubicBezTo>
                  <a:pt x="1286551" y="5611011"/>
                  <a:pt x="1310947" y="5568721"/>
                  <a:pt x="1285321" y="5551224"/>
                </a:cubicBezTo>
                <a:cubicBezTo>
                  <a:pt x="1281540" y="5545203"/>
                  <a:pt x="1279983" y="5539432"/>
                  <a:pt x="1279815" y="5533855"/>
                </a:cubicBezTo>
                <a:lnTo>
                  <a:pt x="1282507" y="5518422"/>
                </a:lnTo>
                <a:lnTo>
                  <a:pt x="1289604" y="5514404"/>
                </a:lnTo>
                <a:lnTo>
                  <a:pt x="1287766" y="5504772"/>
                </a:lnTo>
                <a:lnTo>
                  <a:pt x="1288829" y="5502102"/>
                </a:lnTo>
                <a:cubicBezTo>
                  <a:pt x="1290896" y="5497007"/>
                  <a:pt x="1292688" y="5491968"/>
                  <a:pt x="1293373" y="5486914"/>
                </a:cubicBezTo>
                <a:cubicBezTo>
                  <a:pt x="1288690" y="5472938"/>
                  <a:pt x="1272696" y="5448436"/>
                  <a:pt x="1260736" y="5418245"/>
                </a:cubicBezTo>
                <a:cubicBezTo>
                  <a:pt x="1238579" y="5385699"/>
                  <a:pt x="1238884" y="5340972"/>
                  <a:pt x="1221610" y="5305770"/>
                </a:cubicBezTo>
                <a:lnTo>
                  <a:pt x="1216099" y="5298785"/>
                </a:lnTo>
                <a:lnTo>
                  <a:pt x="1217278" y="5268992"/>
                </a:lnTo>
                <a:cubicBezTo>
                  <a:pt x="1221588" y="5263843"/>
                  <a:pt x="1222716" y="5256480"/>
                  <a:pt x="1218469" y="5250149"/>
                </a:cubicBezTo>
                <a:lnTo>
                  <a:pt x="1206220" y="5142322"/>
                </a:lnTo>
                <a:cubicBezTo>
                  <a:pt x="1205294" y="5106716"/>
                  <a:pt x="1196908" y="5091595"/>
                  <a:pt x="1212921" y="5036513"/>
                </a:cubicBezTo>
                <a:cubicBezTo>
                  <a:pt x="1234138" y="4978012"/>
                  <a:pt x="1204801" y="4893378"/>
                  <a:pt x="1212183" y="4827738"/>
                </a:cubicBezTo>
                <a:cubicBezTo>
                  <a:pt x="1183151" y="4792886"/>
                  <a:pt x="1209228" y="4811487"/>
                  <a:pt x="1202048" y="4774693"/>
                </a:cubicBezTo>
                <a:cubicBezTo>
                  <a:pt x="1202483" y="4751423"/>
                  <a:pt x="1202919" y="4728152"/>
                  <a:pt x="1203354" y="4704882"/>
                </a:cubicBezTo>
                <a:lnTo>
                  <a:pt x="1201502" y="4691500"/>
                </a:lnTo>
                <a:lnTo>
                  <a:pt x="1194919" y="4687895"/>
                </a:lnTo>
                <a:lnTo>
                  <a:pt x="1187792" y="4667873"/>
                </a:lnTo>
                <a:cubicBezTo>
                  <a:pt x="1186060" y="4660351"/>
                  <a:pt x="1185291" y="4652220"/>
                  <a:pt x="1186080" y="4643189"/>
                </a:cubicBezTo>
                <a:cubicBezTo>
                  <a:pt x="1199189" y="4613276"/>
                  <a:pt x="1167081" y="4562691"/>
                  <a:pt x="1184722" y="4525834"/>
                </a:cubicBezTo>
                <a:cubicBezTo>
                  <a:pt x="1182407" y="4490142"/>
                  <a:pt x="1175424" y="4451369"/>
                  <a:pt x="1172188" y="4429037"/>
                </a:cubicBezTo>
                <a:cubicBezTo>
                  <a:pt x="1161331" y="4419671"/>
                  <a:pt x="1178123" y="4389539"/>
                  <a:pt x="1165306" y="4391841"/>
                </a:cubicBezTo>
                <a:cubicBezTo>
                  <a:pt x="1171061" y="4381101"/>
                  <a:pt x="1173552" y="4338138"/>
                  <a:pt x="1168602" y="4327040"/>
                </a:cubicBezTo>
                <a:lnTo>
                  <a:pt x="1178384" y="4271714"/>
                </a:lnTo>
                <a:lnTo>
                  <a:pt x="1177294" y="4266170"/>
                </a:lnTo>
                <a:cubicBezTo>
                  <a:pt x="1177138" y="4260404"/>
                  <a:pt x="1177520" y="4242660"/>
                  <a:pt x="1177448" y="4237120"/>
                </a:cubicBezTo>
                <a:cubicBezTo>
                  <a:pt x="1177252" y="4235726"/>
                  <a:pt x="1177058" y="4234331"/>
                  <a:pt x="1176863" y="4232937"/>
                </a:cubicBezTo>
                <a:lnTo>
                  <a:pt x="1162386" y="4198811"/>
                </a:lnTo>
                <a:cubicBezTo>
                  <a:pt x="1162950" y="4194190"/>
                  <a:pt x="1174655" y="4191224"/>
                  <a:pt x="1174343" y="4184054"/>
                </a:cubicBezTo>
                <a:lnTo>
                  <a:pt x="1160516" y="4155792"/>
                </a:lnTo>
                <a:lnTo>
                  <a:pt x="1161365" y="4150364"/>
                </a:lnTo>
                <a:lnTo>
                  <a:pt x="1144878" y="4068165"/>
                </a:lnTo>
                <a:lnTo>
                  <a:pt x="1123687" y="3997737"/>
                </a:lnTo>
                <a:lnTo>
                  <a:pt x="1096720" y="3746801"/>
                </a:lnTo>
                <a:cubicBezTo>
                  <a:pt x="1083618" y="3632695"/>
                  <a:pt x="1064313" y="3629437"/>
                  <a:pt x="1047682" y="3510652"/>
                </a:cubicBezTo>
                <a:cubicBezTo>
                  <a:pt x="1048550" y="3470281"/>
                  <a:pt x="1049418" y="3429910"/>
                  <a:pt x="1050285" y="3389539"/>
                </a:cubicBezTo>
                <a:lnTo>
                  <a:pt x="1030166" y="3314219"/>
                </a:lnTo>
                <a:lnTo>
                  <a:pt x="1034128" y="3253967"/>
                </a:lnTo>
                <a:lnTo>
                  <a:pt x="1007751" y="3192563"/>
                </a:lnTo>
                <a:cubicBezTo>
                  <a:pt x="1003323" y="3186732"/>
                  <a:pt x="1001150" y="3181063"/>
                  <a:pt x="1000384" y="3175520"/>
                </a:cubicBezTo>
                <a:cubicBezTo>
                  <a:pt x="1000734" y="3170366"/>
                  <a:pt x="1001085" y="3165212"/>
                  <a:pt x="1001435" y="3160058"/>
                </a:cubicBezTo>
                <a:lnTo>
                  <a:pt x="968918" y="3106456"/>
                </a:lnTo>
                <a:cubicBezTo>
                  <a:pt x="957125" y="3086347"/>
                  <a:pt x="955617" y="3059144"/>
                  <a:pt x="934483" y="3025607"/>
                </a:cubicBezTo>
                <a:cubicBezTo>
                  <a:pt x="914631" y="2991085"/>
                  <a:pt x="908933" y="2999692"/>
                  <a:pt x="879229" y="2942341"/>
                </a:cubicBezTo>
                <a:cubicBezTo>
                  <a:pt x="850845" y="2891400"/>
                  <a:pt x="820829" y="2801223"/>
                  <a:pt x="798666" y="2755714"/>
                </a:cubicBezTo>
                <a:cubicBezTo>
                  <a:pt x="773970" y="2709171"/>
                  <a:pt x="758278" y="2710053"/>
                  <a:pt x="746962" y="2689587"/>
                </a:cubicBezTo>
                <a:lnTo>
                  <a:pt x="712796" y="2609586"/>
                </a:lnTo>
                <a:lnTo>
                  <a:pt x="697701" y="2594856"/>
                </a:lnTo>
                <a:cubicBezTo>
                  <a:pt x="697743" y="2593626"/>
                  <a:pt x="697784" y="2592396"/>
                  <a:pt x="697823" y="2591165"/>
                </a:cubicBezTo>
                <a:lnTo>
                  <a:pt x="679645" y="2567493"/>
                </a:lnTo>
                <a:lnTo>
                  <a:pt x="680789" y="2566723"/>
                </a:lnTo>
                <a:cubicBezTo>
                  <a:pt x="682946" y="2564457"/>
                  <a:pt x="683757" y="2561765"/>
                  <a:pt x="681771" y="2558109"/>
                </a:cubicBezTo>
                <a:cubicBezTo>
                  <a:pt x="705290" y="2557210"/>
                  <a:pt x="688388" y="2553357"/>
                  <a:pt x="680456" y="2542663"/>
                </a:cubicBezTo>
                <a:cubicBezTo>
                  <a:pt x="679482" y="2529115"/>
                  <a:pt x="677183" y="2488664"/>
                  <a:pt x="675922" y="2476820"/>
                </a:cubicBezTo>
                <a:lnTo>
                  <a:pt x="672894" y="2471591"/>
                </a:lnTo>
                <a:lnTo>
                  <a:pt x="673143" y="2471379"/>
                </a:lnTo>
                <a:cubicBezTo>
                  <a:pt x="673152" y="2470017"/>
                  <a:pt x="672405" y="2468214"/>
                  <a:pt x="670567" y="2465654"/>
                </a:cubicBezTo>
                <a:lnTo>
                  <a:pt x="667369" y="2462052"/>
                </a:lnTo>
                <a:lnTo>
                  <a:pt x="661495" y="2451906"/>
                </a:lnTo>
                <a:cubicBezTo>
                  <a:pt x="661510" y="2450510"/>
                  <a:pt x="661525" y="2449113"/>
                  <a:pt x="661540" y="2447717"/>
                </a:cubicBezTo>
                <a:lnTo>
                  <a:pt x="664540" y="2445047"/>
                </a:lnTo>
                <a:lnTo>
                  <a:pt x="663581" y="2444265"/>
                </a:lnTo>
                <a:cubicBezTo>
                  <a:pt x="653014" y="2439598"/>
                  <a:pt x="642406" y="2441014"/>
                  <a:pt x="663129" y="2421760"/>
                </a:cubicBezTo>
                <a:cubicBezTo>
                  <a:pt x="643271" y="2409372"/>
                  <a:pt x="657229" y="2399993"/>
                  <a:pt x="650205" y="2375201"/>
                </a:cubicBezTo>
                <a:cubicBezTo>
                  <a:pt x="634911" y="2369643"/>
                  <a:pt x="634260" y="2360648"/>
                  <a:pt x="638008" y="2350147"/>
                </a:cubicBezTo>
                <a:cubicBezTo>
                  <a:pt x="621083" y="2329939"/>
                  <a:pt x="620949" y="2305558"/>
                  <a:pt x="609851" y="2279762"/>
                </a:cubicBezTo>
                <a:lnTo>
                  <a:pt x="585585" y="2151458"/>
                </a:lnTo>
                <a:lnTo>
                  <a:pt x="581391" y="2148616"/>
                </a:lnTo>
                <a:cubicBezTo>
                  <a:pt x="578821" y="2146496"/>
                  <a:pt x="577525" y="2144881"/>
                  <a:pt x="577083" y="2143541"/>
                </a:cubicBezTo>
                <a:lnTo>
                  <a:pt x="577251" y="2143279"/>
                </a:lnTo>
                <a:lnTo>
                  <a:pt x="546845" y="2081459"/>
                </a:lnTo>
                <a:cubicBezTo>
                  <a:pt x="538270" y="2069798"/>
                  <a:pt x="486356" y="1952009"/>
                  <a:pt x="470837" y="1927526"/>
                </a:cubicBezTo>
                <a:lnTo>
                  <a:pt x="428154" y="1653876"/>
                </a:lnTo>
                <a:lnTo>
                  <a:pt x="392797" y="1507176"/>
                </a:lnTo>
                <a:cubicBezTo>
                  <a:pt x="380165" y="1501458"/>
                  <a:pt x="369910" y="1448213"/>
                  <a:pt x="372847" y="1437646"/>
                </a:cubicBezTo>
                <a:cubicBezTo>
                  <a:pt x="369015" y="1430935"/>
                  <a:pt x="338503" y="1373479"/>
                  <a:pt x="344479" y="1364974"/>
                </a:cubicBezTo>
                <a:cubicBezTo>
                  <a:pt x="332264" y="1339484"/>
                  <a:pt x="321736" y="1307918"/>
                  <a:pt x="299558" y="1284709"/>
                </a:cubicBezTo>
                <a:cubicBezTo>
                  <a:pt x="277380" y="1261500"/>
                  <a:pt x="259203" y="1267387"/>
                  <a:pt x="243216" y="1246922"/>
                </a:cubicBezTo>
                <a:cubicBezTo>
                  <a:pt x="227230" y="1226457"/>
                  <a:pt x="218454" y="1164523"/>
                  <a:pt x="203639" y="1161920"/>
                </a:cubicBezTo>
                <a:cubicBezTo>
                  <a:pt x="192352" y="1142649"/>
                  <a:pt x="198158" y="1131546"/>
                  <a:pt x="169195" y="1085737"/>
                </a:cubicBezTo>
                <a:cubicBezTo>
                  <a:pt x="139228" y="1000958"/>
                  <a:pt x="140891" y="967704"/>
                  <a:pt x="98775" y="908263"/>
                </a:cubicBezTo>
                <a:cubicBezTo>
                  <a:pt x="45025" y="829417"/>
                  <a:pt x="34038" y="815844"/>
                  <a:pt x="43820" y="711217"/>
                </a:cubicBezTo>
                <a:cubicBezTo>
                  <a:pt x="34816" y="658186"/>
                  <a:pt x="43273" y="612368"/>
                  <a:pt x="44748" y="590072"/>
                </a:cubicBezTo>
                <a:lnTo>
                  <a:pt x="36767" y="545639"/>
                </a:lnTo>
                <a:cubicBezTo>
                  <a:pt x="36093" y="527311"/>
                  <a:pt x="35418" y="508983"/>
                  <a:pt x="34744" y="490655"/>
                </a:cubicBezTo>
                <a:cubicBezTo>
                  <a:pt x="34670" y="457530"/>
                  <a:pt x="29296" y="472114"/>
                  <a:pt x="29222" y="438989"/>
                </a:cubicBezTo>
                <a:cubicBezTo>
                  <a:pt x="29152" y="438889"/>
                  <a:pt x="2578" y="396379"/>
                  <a:pt x="2507" y="396276"/>
                </a:cubicBezTo>
                <a:cubicBezTo>
                  <a:pt x="-7796" y="384713"/>
                  <a:pt x="17492" y="336163"/>
                  <a:pt x="9810" y="316602"/>
                </a:cubicBezTo>
                <a:lnTo>
                  <a:pt x="25323" y="268307"/>
                </a:lnTo>
                <a:cubicBezTo>
                  <a:pt x="20582" y="240926"/>
                  <a:pt x="55391" y="238035"/>
                  <a:pt x="50278" y="194719"/>
                </a:cubicBezTo>
                <a:cubicBezTo>
                  <a:pt x="49891" y="157325"/>
                  <a:pt x="41873" y="124589"/>
                  <a:pt x="47653" y="93227"/>
                </a:cubicBezTo>
                <a:cubicBezTo>
                  <a:pt x="41389" y="80085"/>
                  <a:pt x="38874" y="67855"/>
                  <a:pt x="48323" y="56555"/>
                </a:cubicBezTo>
                <a:cubicBezTo>
                  <a:pt x="46028" y="30289"/>
                  <a:pt x="37896" y="18621"/>
                  <a:pt x="38423" y="5312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5B7F9176-E9EB-4649-8CF2-DDE564CCA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307" y="2906973"/>
            <a:ext cx="3639828" cy="2640247"/>
          </a:xfrm>
        </p:spPr>
        <p:txBody>
          <a:bodyPr>
            <a:normAutofit/>
          </a:bodyPr>
          <a:lstStyle/>
          <a:p>
            <a:pPr algn="l"/>
            <a:r>
              <a:rPr lang="de-DE" dirty="0"/>
              <a:t>The </a:t>
            </a:r>
            <a:r>
              <a:rPr lang="de-DE" dirty="0" err="1"/>
              <a:t>Sketchbook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E5EC501-01D5-AD47-B985-3EA468C8B1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305" y="5676900"/>
            <a:ext cx="3439235" cy="955315"/>
          </a:xfrm>
        </p:spPr>
        <p:txBody>
          <a:bodyPr>
            <a:normAutofit/>
          </a:bodyPr>
          <a:lstStyle/>
          <a:p>
            <a:pPr algn="l"/>
            <a:r>
              <a:rPr lang="de-DE" sz="1400" dirty="0"/>
              <a:t>Ein Film von </a:t>
            </a:r>
            <a:r>
              <a:rPr lang="de-DE" sz="1200" dirty="0"/>
              <a:t>Omar </a:t>
            </a:r>
            <a:r>
              <a:rPr lang="de-DE" sz="1200" dirty="0" err="1"/>
              <a:t>Schure</a:t>
            </a:r>
            <a:r>
              <a:rPr lang="de-DE" sz="1200" dirty="0"/>
              <a:t>, Frederike Barth, Abdullah </a:t>
            </a:r>
            <a:r>
              <a:rPr lang="de-DE" sz="1200" dirty="0" err="1"/>
              <a:t>Mulaj</a:t>
            </a:r>
            <a:r>
              <a:rPr lang="de-DE" sz="1200" dirty="0"/>
              <a:t> und         Marvin Spiegel</a:t>
            </a:r>
          </a:p>
        </p:txBody>
      </p:sp>
    </p:spTree>
    <p:extLst>
      <p:ext uri="{BB962C8B-B14F-4D97-AF65-F5344CB8AC3E}">
        <p14:creationId xmlns:p14="http://schemas.microsoft.com/office/powerpoint/2010/main" val="40855434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10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6" name="Ink 1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46" name="Ink 1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47" name="Rectangle 14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pic>
        <p:nvPicPr>
          <p:cNvPr id="6" name="Inhaltsplatzhalter 5" descr="Ein Bild, das draußen, Himmel, Boden, Bürgersteig enthält.&#10;&#10;Automatisch generierte Beschreibung">
            <a:extLst>
              <a:ext uri="{FF2B5EF4-FFF2-40B4-BE49-F238E27FC236}">
                <a16:creationId xmlns:a16="http://schemas.microsoft.com/office/drawing/2014/main" id="{1430D514-DACB-E04F-983F-AFA75F34B54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/>
          <a:stretch/>
        </p:blipFill>
        <p:spPr>
          <a:xfrm>
            <a:off x="-2" y="10"/>
            <a:ext cx="12191999" cy="6857989"/>
          </a:xfrm>
          <a:prstGeom prst="rect">
            <a:avLst/>
          </a:prstGeom>
        </p:spPr>
      </p:pic>
      <p:sp useBgFill="1">
        <p:nvSpPr>
          <p:cNvPr id="48" name="Freeform: Shape 16">
            <a:extLst>
              <a:ext uri="{FF2B5EF4-FFF2-40B4-BE49-F238E27FC236}">
                <a16:creationId xmlns:a16="http://schemas.microsoft.com/office/drawing/2014/main" id="{F6EE1C8D-9233-4EBC-9B68-862FDCA26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906504"/>
            <a:ext cx="12192002" cy="1951997"/>
          </a:xfrm>
          <a:custGeom>
            <a:avLst/>
            <a:gdLst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285754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70574 w 12192002"/>
              <a:gd name="connsiteY170" fmla="*/ 202276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70574 w 12192002"/>
              <a:gd name="connsiteY170" fmla="*/ 202276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70574 w 12192002"/>
              <a:gd name="connsiteY170" fmla="*/ 202276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70574 w 12192002"/>
              <a:gd name="connsiteY170" fmla="*/ 202276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25839 w 12192002"/>
              <a:gd name="connsiteY95" fmla="*/ 111020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25839 w 12192002"/>
              <a:gd name="connsiteY95" fmla="*/ 111020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74735 w 12192002"/>
              <a:gd name="connsiteY94" fmla="*/ 1132363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94613 w 12192002"/>
              <a:gd name="connsiteY94" fmla="*/ 114826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94613 w 12192002"/>
              <a:gd name="connsiteY94" fmla="*/ 1148265 h 2122526"/>
              <a:gd name="connsiteX95" fmla="*/ 11917888 w 12192002"/>
              <a:gd name="connsiteY95" fmla="*/ 1126105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94613 w 12192002"/>
              <a:gd name="connsiteY94" fmla="*/ 1148265 h 2122526"/>
              <a:gd name="connsiteX95" fmla="*/ 11917888 w 12192002"/>
              <a:gd name="connsiteY95" fmla="*/ 1126105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94613 w 12192002"/>
              <a:gd name="connsiteY94" fmla="*/ 1148265 h 2122526"/>
              <a:gd name="connsiteX95" fmla="*/ 11917888 w 12192002"/>
              <a:gd name="connsiteY95" fmla="*/ 1126105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12382 w 12192002"/>
              <a:gd name="connsiteY93" fmla="*/ 1047864 h 2122526"/>
              <a:gd name="connsiteX94" fmla="*/ 11894613 w 12192002"/>
              <a:gd name="connsiteY94" fmla="*/ 1148265 h 2122526"/>
              <a:gd name="connsiteX95" fmla="*/ 11917888 w 12192002"/>
              <a:gd name="connsiteY95" fmla="*/ 1126105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</a:cxnLst>
            <a:rect l="l" t="t" r="r" b="b"/>
            <a:pathLst>
              <a:path w="12192002" h="2122526">
                <a:moveTo>
                  <a:pt x="5626960" y="0"/>
                </a:moveTo>
                <a:lnTo>
                  <a:pt x="5758918" y="1023"/>
                </a:lnTo>
                <a:lnTo>
                  <a:pt x="5957375" y="16715"/>
                </a:lnTo>
                <a:cubicBezTo>
                  <a:pt x="5970127" y="20033"/>
                  <a:pt x="5998679" y="20946"/>
                  <a:pt x="6010090" y="20359"/>
                </a:cubicBezTo>
                <a:lnTo>
                  <a:pt x="6041282" y="15266"/>
                </a:lnTo>
                <a:lnTo>
                  <a:pt x="6048637" y="6917"/>
                </a:lnTo>
                <a:lnTo>
                  <a:pt x="6068529" y="7600"/>
                </a:lnTo>
                <a:lnTo>
                  <a:pt x="6073847" y="6063"/>
                </a:lnTo>
                <a:cubicBezTo>
                  <a:pt x="6090539" y="9219"/>
                  <a:pt x="6128055" y="22767"/>
                  <a:pt x="6168673" y="26525"/>
                </a:cubicBezTo>
                <a:cubicBezTo>
                  <a:pt x="6209291" y="30283"/>
                  <a:pt x="6297550" y="13090"/>
                  <a:pt x="6317559" y="28612"/>
                </a:cubicBezTo>
                <a:cubicBezTo>
                  <a:pt x="6409695" y="55045"/>
                  <a:pt x="6472153" y="31322"/>
                  <a:pt x="6549454" y="75412"/>
                </a:cubicBezTo>
                <a:cubicBezTo>
                  <a:pt x="6628105" y="80632"/>
                  <a:pt x="6649105" y="94733"/>
                  <a:pt x="6708221" y="104188"/>
                </a:cubicBezTo>
                <a:cubicBezTo>
                  <a:pt x="6787988" y="118277"/>
                  <a:pt x="6871921" y="137351"/>
                  <a:pt x="6904145" y="132143"/>
                </a:cubicBezTo>
                <a:cubicBezTo>
                  <a:pt x="6943644" y="126545"/>
                  <a:pt x="6937527" y="150711"/>
                  <a:pt x="7018495" y="161649"/>
                </a:cubicBezTo>
                <a:cubicBezTo>
                  <a:pt x="7050188" y="159320"/>
                  <a:pt x="7061147" y="160297"/>
                  <a:pt x="7096987" y="161275"/>
                </a:cubicBezTo>
                <a:lnTo>
                  <a:pt x="7170807" y="173503"/>
                </a:lnTo>
                <a:cubicBezTo>
                  <a:pt x="7184505" y="172489"/>
                  <a:pt x="7192111" y="174628"/>
                  <a:pt x="7197003" y="178151"/>
                </a:cubicBezTo>
                <a:lnTo>
                  <a:pt x="7201101" y="183509"/>
                </a:lnTo>
                <a:lnTo>
                  <a:pt x="7218559" y="188059"/>
                </a:lnTo>
                <a:lnTo>
                  <a:pt x="7310852" y="213308"/>
                </a:lnTo>
                <a:lnTo>
                  <a:pt x="7312179" y="211866"/>
                </a:lnTo>
                <a:cubicBezTo>
                  <a:pt x="7333989" y="206326"/>
                  <a:pt x="7374788" y="205221"/>
                  <a:pt x="7405390" y="202271"/>
                </a:cubicBezTo>
                <a:cubicBezTo>
                  <a:pt x="7422527" y="207464"/>
                  <a:pt x="7476985" y="190048"/>
                  <a:pt x="7495794" y="194166"/>
                </a:cubicBezTo>
                <a:lnTo>
                  <a:pt x="7507039" y="196118"/>
                </a:lnTo>
                <a:lnTo>
                  <a:pt x="7507411" y="195791"/>
                </a:lnTo>
                <a:cubicBezTo>
                  <a:pt x="7510172" y="195437"/>
                  <a:pt x="7513992" y="195787"/>
                  <a:pt x="7519570" y="197126"/>
                </a:cubicBezTo>
                <a:lnTo>
                  <a:pt x="7527542" y="199679"/>
                </a:lnTo>
                <a:lnTo>
                  <a:pt x="7614346" y="205507"/>
                </a:lnTo>
                <a:lnTo>
                  <a:pt x="7718744" y="202036"/>
                </a:lnTo>
                <a:cubicBezTo>
                  <a:pt x="7780965" y="210608"/>
                  <a:pt x="7835119" y="212839"/>
                  <a:pt x="7905407" y="227751"/>
                </a:cubicBezTo>
                <a:cubicBezTo>
                  <a:pt x="7967070" y="225346"/>
                  <a:pt x="8025467" y="246582"/>
                  <a:pt x="8090271" y="269724"/>
                </a:cubicBezTo>
                <a:cubicBezTo>
                  <a:pt x="8147130" y="284670"/>
                  <a:pt x="8181827" y="318792"/>
                  <a:pt x="8245834" y="315885"/>
                </a:cubicBezTo>
                <a:cubicBezTo>
                  <a:pt x="8246647" y="320745"/>
                  <a:pt x="8248859" y="325027"/>
                  <a:pt x="8252033" y="328877"/>
                </a:cubicBezTo>
                <a:lnTo>
                  <a:pt x="8263376" y="338720"/>
                </a:lnTo>
                <a:lnTo>
                  <a:pt x="8266075" y="338490"/>
                </a:lnTo>
                <a:cubicBezTo>
                  <a:pt x="8276151" y="339772"/>
                  <a:pt x="8280845" y="342420"/>
                  <a:pt x="8283149" y="345665"/>
                </a:cubicBezTo>
                <a:lnTo>
                  <a:pt x="8284276" y="350108"/>
                </a:lnTo>
                <a:lnTo>
                  <a:pt x="8295173" y="355931"/>
                </a:lnTo>
                <a:lnTo>
                  <a:pt x="8314432" y="369826"/>
                </a:lnTo>
                <a:lnTo>
                  <a:pt x="8320104" y="370152"/>
                </a:lnTo>
                <a:lnTo>
                  <a:pt x="8352372" y="387570"/>
                </a:lnTo>
                <a:lnTo>
                  <a:pt x="8353799" y="386730"/>
                </a:lnTo>
                <a:cubicBezTo>
                  <a:pt x="8357733" y="385247"/>
                  <a:pt x="8362024" y="384899"/>
                  <a:pt x="8367182" y="386924"/>
                </a:cubicBezTo>
                <a:lnTo>
                  <a:pt x="8490249" y="400966"/>
                </a:lnTo>
                <a:lnTo>
                  <a:pt x="8497594" y="404016"/>
                </a:lnTo>
                <a:lnTo>
                  <a:pt x="8497968" y="403837"/>
                </a:lnTo>
                <a:cubicBezTo>
                  <a:pt x="8500048" y="403987"/>
                  <a:pt x="8502649" y="404798"/>
                  <a:pt x="8506167" y="406575"/>
                </a:cubicBezTo>
                <a:lnTo>
                  <a:pt x="8510983" y="409576"/>
                </a:lnTo>
                <a:lnTo>
                  <a:pt x="8525230" y="415491"/>
                </a:lnTo>
                <a:lnTo>
                  <a:pt x="8596071" y="400649"/>
                </a:lnTo>
                <a:cubicBezTo>
                  <a:pt x="8639145" y="406126"/>
                  <a:pt x="8671609" y="389686"/>
                  <a:pt x="8707847" y="409221"/>
                </a:cubicBezTo>
                <a:cubicBezTo>
                  <a:pt x="8748197" y="414263"/>
                  <a:pt x="8719822" y="400602"/>
                  <a:pt x="8752444" y="411322"/>
                </a:cubicBezTo>
                <a:cubicBezTo>
                  <a:pt x="8789303" y="414879"/>
                  <a:pt x="8898034" y="429534"/>
                  <a:pt x="8928988" y="430554"/>
                </a:cubicBezTo>
                <a:cubicBezTo>
                  <a:pt x="8955520" y="410467"/>
                  <a:pt x="8954693" y="419415"/>
                  <a:pt x="8963048" y="427366"/>
                </a:cubicBezTo>
                <a:lnTo>
                  <a:pt x="8968011" y="425141"/>
                </a:lnTo>
                <a:lnTo>
                  <a:pt x="8974337" y="424441"/>
                </a:lnTo>
                <a:lnTo>
                  <a:pt x="8990394" y="427667"/>
                </a:lnTo>
                <a:lnTo>
                  <a:pt x="8996232" y="429728"/>
                </a:lnTo>
                <a:cubicBezTo>
                  <a:pt x="9000327" y="430831"/>
                  <a:pt x="9003146" y="431159"/>
                  <a:pt x="9005201" y="430939"/>
                </a:cubicBezTo>
                <a:lnTo>
                  <a:pt x="9005486" y="430699"/>
                </a:lnTo>
                <a:lnTo>
                  <a:pt x="9053453" y="433984"/>
                </a:lnTo>
                <a:cubicBezTo>
                  <a:pt x="9068117" y="420419"/>
                  <a:pt x="9112391" y="454853"/>
                  <a:pt x="9113812" y="425670"/>
                </a:cubicBezTo>
                <a:cubicBezTo>
                  <a:pt x="9130955" y="430499"/>
                  <a:pt x="9138865" y="443788"/>
                  <a:pt x="9137318" y="424304"/>
                </a:cubicBezTo>
                <a:cubicBezTo>
                  <a:pt x="9143084" y="425358"/>
                  <a:pt x="9147048" y="424266"/>
                  <a:pt x="9150210" y="422135"/>
                </a:cubicBezTo>
                <a:lnTo>
                  <a:pt x="9151232" y="421070"/>
                </a:lnTo>
                <a:lnTo>
                  <a:pt x="9189246" y="432272"/>
                </a:lnTo>
                <a:lnTo>
                  <a:pt x="9194810" y="441511"/>
                </a:lnTo>
                <a:lnTo>
                  <a:pt x="9231370" y="451590"/>
                </a:lnTo>
                <a:lnTo>
                  <a:pt x="9343052" y="503495"/>
                </a:lnTo>
                <a:cubicBezTo>
                  <a:pt x="9415432" y="508795"/>
                  <a:pt x="9518955" y="534921"/>
                  <a:pt x="9584507" y="549197"/>
                </a:cubicBezTo>
                <a:cubicBezTo>
                  <a:pt x="9602038" y="561809"/>
                  <a:pt x="9675059" y="570203"/>
                  <a:pt x="9728309" y="560617"/>
                </a:cubicBezTo>
                <a:lnTo>
                  <a:pt x="9847792" y="580824"/>
                </a:lnTo>
                <a:cubicBezTo>
                  <a:pt x="9888744" y="590649"/>
                  <a:pt x="9918983" y="587450"/>
                  <a:pt x="9960019" y="587592"/>
                </a:cubicBezTo>
                <a:cubicBezTo>
                  <a:pt x="9984397" y="592516"/>
                  <a:pt x="9998461" y="593006"/>
                  <a:pt x="10039240" y="603107"/>
                </a:cubicBezTo>
                <a:cubicBezTo>
                  <a:pt x="10046863" y="602184"/>
                  <a:pt x="10074570" y="603512"/>
                  <a:pt x="10082169" y="601443"/>
                </a:cubicBezTo>
                <a:lnTo>
                  <a:pt x="10126500" y="603538"/>
                </a:lnTo>
                <a:lnTo>
                  <a:pt x="10261101" y="615053"/>
                </a:lnTo>
                <a:cubicBezTo>
                  <a:pt x="10274744" y="622448"/>
                  <a:pt x="10323589" y="631514"/>
                  <a:pt x="10336855" y="624804"/>
                </a:cubicBezTo>
                <a:cubicBezTo>
                  <a:pt x="10347867" y="624959"/>
                  <a:pt x="10374830" y="633622"/>
                  <a:pt x="10383868" y="625415"/>
                </a:cubicBezTo>
                <a:cubicBezTo>
                  <a:pt x="10409284" y="632493"/>
                  <a:pt x="10436539" y="633300"/>
                  <a:pt x="10445984" y="629262"/>
                </a:cubicBezTo>
                <a:cubicBezTo>
                  <a:pt x="10473833" y="619395"/>
                  <a:pt x="10495464" y="632839"/>
                  <a:pt x="10519280" y="631320"/>
                </a:cubicBezTo>
                <a:cubicBezTo>
                  <a:pt x="10558606" y="636140"/>
                  <a:pt x="10616449" y="646751"/>
                  <a:pt x="10644619" y="651566"/>
                </a:cubicBezTo>
                <a:cubicBezTo>
                  <a:pt x="10707078" y="667239"/>
                  <a:pt x="10806649" y="700317"/>
                  <a:pt x="10857724" y="712684"/>
                </a:cubicBezTo>
                <a:cubicBezTo>
                  <a:pt x="10915291" y="725495"/>
                  <a:pt x="10885368" y="688933"/>
                  <a:pt x="10951063" y="725767"/>
                </a:cubicBezTo>
                <a:cubicBezTo>
                  <a:pt x="10982008" y="727705"/>
                  <a:pt x="11007787" y="723528"/>
                  <a:pt x="11030956" y="721011"/>
                </a:cubicBezTo>
                <a:cubicBezTo>
                  <a:pt x="11029909" y="706023"/>
                  <a:pt x="11057496" y="724188"/>
                  <a:pt x="11085938" y="723892"/>
                </a:cubicBezTo>
                <a:cubicBezTo>
                  <a:pt x="11102606" y="725362"/>
                  <a:pt x="11125909" y="729502"/>
                  <a:pt x="11143411" y="733141"/>
                </a:cubicBezTo>
                <a:cubicBezTo>
                  <a:pt x="11171652" y="736317"/>
                  <a:pt x="11164089" y="762276"/>
                  <a:pt x="11195087" y="732494"/>
                </a:cubicBezTo>
                <a:cubicBezTo>
                  <a:pt x="11221976" y="745071"/>
                  <a:pt x="11231916" y="754905"/>
                  <a:pt x="11273972" y="753513"/>
                </a:cubicBezTo>
                <a:cubicBezTo>
                  <a:pt x="11288331" y="764337"/>
                  <a:pt x="11354320" y="819231"/>
                  <a:pt x="11369715" y="813181"/>
                </a:cubicBezTo>
                <a:cubicBezTo>
                  <a:pt x="11408024" y="821140"/>
                  <a:pt x="11417570" y="873027"/>
                  <a:pt x="11462695" y="874654"/>
                </a:cubicBezTo>
                <a:cubicBezTo>
                  <a:pt x="11507338" y="891120"/>
                  <a:pt x="11468277" y="926374"/>
                  <a:pt x="11516473" y="928206"/>
                </a:cubicBezTo>
                <a:lnTo>
                  <a:pt x="11585369" y="1004898"/>
                </a:lnTo>
                <a:cubicBezTo>
                  <a:pt x="11627915" y="1047460"/>
                  <a:pt x="11688670" y="1023969"/>
                  <a:pt x="11712382" y="1047864"/>
                </a:cubicBezTo>
                <a:cubicBezTo>
                  <a:pt x="11736094" y="1071759"/>
                  <a:pt x="11860362" y="1135225"/>
                  <a:pt x="11894613" y="1148265"/>
                </a:cubicBezTo>
                <a:cubicBezTo>
                  <a:pt x="11928864" y="1161305"/>
                  <a:pt x="11872782" y="1124390"/>
                  <a:pt x="11917888" y="1126105"/>
                </a:cubicBezTo>
                <a:cubicBezTo>
                  <a:pt x="11967364" y="1138091"/>
                  <a:pt x="11978191" y="1115038"/>
                  <a:pt x="12080164" y="1090885"/>
                </a:cubicBezTo>
                <a:cubicBezTo>
                  <a:pt x="12093592" y="1092452"/>
                  <a:pt x="12126659" y="1037250"/>
                  <a:pt x="12140863" y="1035036"/>
                </a:cubicBezTo>
                <a:lnTo>
                  <a:pt x="12192002" y="1015838"/>
                </a:lnTo>
                <a:lnTo>
                  <a:pt x="12192002" y="1955549"/>
                </a:lnTo>
                <a:lnTo>
                  <a:pt x="12192000" y="1955549"/>
                </a:lnTo>
                <a:lnTo>
                  <a:pt x="12192000" y="2122526"/>
                </a:lnTo>
                <a:lnTo>
                  <a:pt x="0" y="2122526"/>
                </a:lnTo>
                <a:lnTo>
                  <a:pt x="0" y="1348327"/>
                </a:lnTo>
                <a:lnTo>
                  <a:pt x="2" y="1348327"/>
                </a:lnTo>
                <a:lnTo>
                  <a:pt x="2" y="592017"/>
                </a:lnTo>
                <a:lnTo>
                  <a:pt x="15526" y="586548"/>
                </a:lnTo>
                <a:cubicBezTo>
                  <a:pt x="35255" y="585160"/>
                  <a:pt x="72229" y="592802"/>
                  <a:pt x="118381" y="583692"/>
                </a:cubicBezTo>
                <a:lnTo>
                  <a:pt x="292435" y="531887"/>
                </a:lnTo>
                <a:cubicBezTo>
                  <a:pt x="333820" y="524854"/>
                  <a:pt x="366418" y="510849"/>
                  <a:pt x="404015" y="511191"/>
                </a:cubicBezTo>
                <a:cubicBezTo>
                  <a:pt x="415660" y="502454"/>
                  <a:pt x="428065" y="497716"/>
                  <a:pt x="445099" y="505368"/>
                </a:cubicBezTo>
                <a:cubicBezTo>
                  <a:pt x="473049" y="498059"/>
                  <a:pt x="549479" y="473644"/>
                  <a:pt x="571717" y="467338"/>
                </a:cubicBezTo>
                <a:lnTo>
                  <a:pt x="578535" y="467527"/>
                </a:lnTo>
                <a:cubicBezTo>
                  <a:pt x="582714" y="467117"/>
                  <a:pt x="586282" y="465474"/>
                  <a:pt x="596792" y="464875"/>
                </a:cubicBezTo>
                <a:cubicBezTo>
                  <a:pt x="618517" y="457289"/>
                  <a:pt x="688384" y="430106"/>
                  <a:pt x="708875" y="422017"/>
                </a:cubicBezTo>
                <a:cubicBezTo>
                  <a:pt x="714996" y="421315"/>
                  <a:pt x="718074" y="419183"/>
                  <a:pt x="719742" y="416340"/>
                </a:cubicBezTo>
                <a:cubicBezTo>
                  <a:pt x="719843" y="415919"/>
                  <a:pt x="719947" y="415498"/>
                  <a:pt x="720047" y="415078"/>
                </a:cubicBezTo>
                <a:lnTo>
                  <a:pt x="763053" y="414307"/>
                </a:lnTo>
                <a:lnTo>
                  <a:pt x="767901" y="412086"/>
                </a:lnTo>
                <a:lnTo>
                  <a:pt x="797041" y="414293"/>
                </a:lnTo>
                <a:lnTo>
                  <a:pt x="811506" y="413988"/>
                </a:lnTo>
                <a:lnTo>
                  <a:pt x="816809" y="416882"/>
                </a:lnTo>
                <a:cubicBezTo>
                  <a:pt x="821862" y="418352"/>
                  <a:pt x="828232" y="418327"/>
                  <a:pt x="837540" y="414918"/>
                </a:cubicBezTo>
                <a:lnTo>
                  <a:pt x="858269" y="416131"/>
                </a:lnTo>
                <a:cubicBezTo>
                  <a:pt x="864622" y="417683"/>
                  <a:pt x="943264" y="400945"/>
                  <a:pt x="948732" y="404293"/>
                </a:cubicBezTo>
                <a:cubicBezTo>
                  <a:pt x="1007438" y="402718"/>
                  <a:pt x="1078958" y="412604"/>
                  <a:pt x="1149979" y="406698"/>
                </a:cubicBezTo>
                <a:cubicBezTo>
                  <a:pt x="1264076" y="391985"/>
                  <a:pt x="1418281" y="371972"/>
                  <a:pt x="1496110" y="357263"/>
                </a:cubicBezTo>
                <a:cubicBezTo>
                  <a:pt x="1524373" y="323194"/>
                  <a:pt x="1569686" y="343349"/>
                  <a:pt x="1608669" y="331673"/>
                </a:cubicBezTo>
                <a:cubicBezTo>
                  <a:pt x="1628634" y="319376"/>
                  <a:pt x="1652708" y="325981"/>
                  <a:pt x="1675071" y="324776"/>
                </a:cubicBezTo>
                <a:cubicBezTo>
                  <a:pt x="1696661" y="320902"/>
                  <a:pt x="1719608" y="311993"/>
                  <a:pt x="1738204" y="308427"/>
                </a:cubicBezTo>
                <a:lnTo>
                  <a:pt x="1786655" y="303376"/>
                </a:lnTo>
                <a:cubicBezTo>
                  <a:pt x="1814690" y="308462"/>
                  <a:pt x="1843563" y="316239"/>
                  <a:pt x="1873080" y="330998"/>
                </a:cubicBezTo>
                <a:cubicBezTo>
                  <a:pt x="1885328" y="340074"/>
                  <a:pt x="1907076" y="340787"/>
                  <a:pt x="1921650" y="332593"/>
                </a:cubicBezTo>
                <a:cubicBezTo>
                  <a:pt x="1924160" y="331181"/>
                  <a:pt x="1926358" y="329554"/>
                  <a:pt x="1928172" y="327762"/>
                </a:cubicBezTo>
                <a:cubicBezTo>
                  <a:pt x="1964849" y="349443"/>
                  <a:pt x="1978703" y="334060"/>
                  <a:pt x="1997356" y="349707"/>
                </a:cubicBezTo>
                <a:cubicBezTo>
                  <a:pt x="2045552" y="350382"/>
                  <a:pt x="2077539" y="328078"/>
                  <a:pt x="2094665" y="341687"/>
                </a:cubicBezTo>
                <a:cubicBezTo>
                  <a:pt x="2129868" y="337565"/>
                  <a:pt x="2171836" y="328633"/>
                  <a:pt x="2208578" y="324976"/>
                </a:cubicBezTo>
                <a:cubicBezTo>
                  <a:pt x="2233182" y="323400"/>
                  <a:pt x="2276000" y="319205"/>
                  <a:pt x="2315112" y="319743"/>
                </a:cubicBezTo>
                <a:cubicBezTo>
                  <a:pt x="2354027" y="341739"/>
                  <a:pt x="2411581" y="311650"/>
                  <a:pt x="2443255" y="328210"/>
                </a:cubicBezTo>
                <a:lnTo>
                  <a:pt x="2568028" y="342111"/>
                </a:lnTo>
                <a:cubicBezTo>
                  <a:pt x="2608701" y="337537"/>
                  <a:pt x="2582516" y="375805"/>
                  <a:pt x="2646527" y="315870"/>
                </a:cubicBezTo>
                <a:cubicBezTo>
                  <a:pt x="2717602" y="329320"/>
                  <a:pt x="2719299" y="298751"/>
                  <a:pt x="2781569" y="326406"/>
                </a:cubicBezTo>
                <a:lnTo>
                  <a:pt x="3030291" y="348227"/>
                </a:lnTo>
                <a:cubicBezTo>
                  <a:pt x="3072289" y="343635"/>
                  <a:pt x="3082691" y="349641"/>
                  <a:pt x="3142556" y="350870"/>
                </a:cubicBezTo>
                <a:cubicBezTo>
                  <a:pt x="3203390" y="348332"/>
                  <a:pt x="3209724" y="356304"/>
                  <a:pt x="3262356" y="358645"/>
                </a:cubicBezTo>
                <a:cubicBezTo>
                  <a:pt x="3295546" y="360921"/>
                  <a:pt x="3336380" y="362051"/>
                  <a:pt x="3341698" y="364522"/>
                </a:cubicBezTo>
                <a:lnTo>
                  <a:pt x="3344026" y="363547"/>
                </a:lnTo>
                <a:cubicBezTo>
                  <a:pt x="3353997" y="361853"/>
                  <a:pt x="3359859" y="362931"/>
                  <a:pt x="3363888" y="365229"/>
                </a:cubicBezTo>
                <a:lnTo>
                  <a:pt x="3400728" y="382181"/>
                </a:lnTo>
                <a:lnTo>
                  <a:pt x="3473223" y="370133"/>
                </a:lnTo>
                <a:cubicBezTo>
                  <a:pt x="3488625" y="364503"/>
                  <a:pt x="3513943" y="370768"/>
                  <a:pt x="3536135" y="366472"/>
                </a:cubicBezTo>
                <a:cubicBezTo>
                  <a:pt x="3549392" y="369181"/>
                  <a:pt x="3571626" y="354982"/>
                  <a:pt x="3585978" y="356773"/>
                </a:cubicBezTo>
                <a:lnTo>
                  <a:pt x="3594501" y="357463"/>
                </a:lnTo>
                <a:lnTo>
                  <a:pt x="3594736" y="357194"/>
                </a:lnTo>
                <a:cubicBezTo>
                  <a:pt x="3596729" y="356739"/>
                  <a:pt x="3599583" y="356739"/>
                  <a:pt x="3603855" y="357358"/>
                </a:cubicBezTo>
                <a:lnTo>
                  <a:pt x="3610035" y="358720"/>
                </a:lnTo>
                <a:lnTo>
                  <a:pt x="3682513" y="326449"/>
                </a:lnTo>
                <a:cubicBezTo>
                  <a:pt x="3725132" y="319209"/>
                  <a:pt x="3741010" y="317232"/>
                  <a:pt x="3789760" y="302526"/>
                </a:cubicBezTo>
                <a:cubicBezTo>
                  <a:pt x="3829631" y="295662"/>
                  <a:pt x="3861095" y="281792"/>
                  <a:pt x="3897275" y="282288"/>
                </a:cubicBezTo>
                <a:cubicBezTo>
                  <a:pt x="3908538" y="273598"/>
                  <a:pt x="3920509" y="268909"/>
                  <a:pt x="3936846" y="276633"/>
                </a:cubicBezTo>
                <a:cubicBezTo>
                  <a:pt x="3972980" y="267440"/>
                  <a:pt x="3976670" y="252111"/>
                  <a:pt x="4004538" y="259176"/>
                </a:cubicBezTo>
                <a:cubicBezTo>
                  <a:pt x="4016877" y="233368"/>
                  <a:pt x="4021427" y="241744"/>
                  <a:pt x="4033778" y="246608"/>
                </a:cubicBezTo>
                <a:lnTo>
                  <a:pt x="4035363" y="246843"/>
                </a:lnTo>
                <a:lnTo>
                  <a:pt x="4036996" y="243176"/>
                </a:lnTo>
                <a:lnTo>
                  <a:pt x="4042364" y="240742"/>
                </a:lnTo>
                <a:lnTo>
                  <a:pt x="4058954" y="239121"/>
                </a:lnTo>
                <a:lnTo>
                  <a:pt x="4065510" y="239339"/>
                </a:lnTo>
                <a:cubicBezTo>
                  <a:pt x="4069909" y="239180"/>
                  <a:pt x="4072681" y="238679"/>
                  <a:pt x="4074427" y="237895"/>
                </a:cubicBezTo>
                <a:cubicBezTo>
                  <a:pt x="4074466" y="237796"/>
                  <a:pt x="4074507" y="237697"/>
                  <a:pt x="4074546" y="237596"/>
                </a:cubicBezTo>
                <a:lnTo>
                  <a:pt x="4083097" y="236761"/>
                </a:lnTo>
                <a:cubicBezTo>
                  <a:pt x="4099102" y="230874"/>
                  <a:pt x="4124720" y="217294"/>
                  <a:pt x="4142745" y="210228"/>
                </a:cubicBezTo>
                <a:cubicBezTo>
                  <a:pt x="4161277" y="209757"/>
                  <a:pt x="4204215" y="211652"/>
                  <a:pt x="4191248" y="194363"/>
                </a:cubicBezTo>
                <a:cubicBezTo>
                  <a:pt x="4197143" y="193685"/>
                  <a:pt x="4200119" y="191566"/>
                  <a:pt x="4201744" y="188729"/>
                </a:cubicBezTo>
                <a:cubicBezTo>
                  <a:pt x="4201845" y="188309"/>
                  <a:pt x="4201947" y="187890"/>
                  <a:pt x="4202048" y="187470"/>
                </a:cubicBezTo>
                <a:lnTo>
                  <a:pt x="4248116" y="184675"/>
                </a:lnTo>
                <a:lnTo>
                  <a:pt x="4276141" y="186999"/>
                </a:lnTo>
                <a:lnTo>
                  <a:pt x="4290062" y="186753"/>
                </a:lnTo>
                <a:lnTo>
                  <a:pt x="4295143" y="189670"/>
                </a:lnTo>
                <a:cubicBezTo>
                  <a:pt x="4299996" y="191161"/>
                  <a:pt x="4306126" y="191162"/>
                  <a:pt x="4315108" y="187791"/>
                </a:cubicBezTo>
                <a:lnTo>
                  <a:pt x="4316965" y="186450"/>
                </a:lnTo>
                <a:lnTo>
                  <a:pt x="4362875" y="193065"/>
                </a:lnTo>
                <a:cubicBezTo>
                  <a:pt x="4368977" y="194642"/>
                  <a:pt x="4423306" y="188348"/>
                  <a:pt x="4428542" y="191719"/>
                </a:cubicBezTo>
                <a:cubicBezTo>
                  <a:pt x="4462662" y="194921"/>
                  <a:pt x="4457822" y="194180"/>
                  <a:pt x="4515813" y="181068"/>
                </a:cubicBezTo>
                <a:cubicBezTo>
                  <a:pt x="4524746" y="178930"/>
                  <a:pt x="4680151" y="178122"/>
                  <a:pt x="4715526" y="171166"/>
                </a:cubicBezTo>
                <a:cubicBezTo>
                  <a:pt x="4741916" y="171832"/>
                  <a:pt x="4677963" y="180680"/>
                  <a:pt x="4762447" y="162678"/>
                </a:cubicBezTo>
                <a:cubicBezTo>
                  <a:pt x="4784109" y="162698"/>
                  <a:pt x="4806742" y="151552"/>
                  <a:pt x="4840439" y="134910"/>
                </a:cubicBezTo>
                <a:cubicBezTo>
                  <a:pt x="4916356" y="97503"/>
                  <a:pt x="4937025" y="110510"/>
                  <a:pt x="5011513" y="110893"/>
                </a:cubicBezTo>
                <a:cubicBezTo>
                  <a:pt x="5038947" y="76939"/>
                  <a:pt x="5028196" y="106028"/>
                  <a:pt x="5065790" y="94512"/>
                </a:cubicBezTo>
                <a:cubicBezTo>
                  <a:pt x="5064856" y="121900"/>
                  <a:pt x="5108319" y="72464"/>
                  <a:pt x="5121659" y="101083"/>
                </a:cubicBezTo>
                <a:cubicBezTo>
                  <a:pt x="5128079" y="98081"/>
                  <a:pt x="5133876" y="94270"/>
                  <a:pt x="5139595" y="90230"/>
                </a:cubicBezTo>
                <a:lnTo>
                  <a:pt x="5142598" y="88129"/>
                </a:lnTo>
                <a:lnTo>
                  <a:pt x="5156554" y="84729"/>
                </a:lnTo>
                <a:lnTo>
                  <a:pt x="5174660" y="77506"/>
                </a:lnTo>
                <a:lnTo>
                  <a:pt x="5222961" y="74516"/>
                </a:lnTo>
                <a:cubicBezTo>
                  <a:pt x="5230550" y="71886"/>
                  <a:pt x="5251598" y="63576"/>
                  <a:pt x="5261763" y="63392"/>
                </a:cubicBezTo>
                <a:lnTo>
                  <a:pt x="5381667" y="42975"/>
                </a:lnTo>
                <a:cubicBezTo>
                  <a:pt x="5391827" y="39989"/>
                  <a:pt x="5429368" y="35305"/>
                  <a:pt x="5432760" y="25273"/>
                </a:cubicBezTo>
                <a:cubicBezTo>
                  <a:pt x="5439009" y="12982"/>
                  <a:pt x="5478134" y="27048"/>
                  <a:pt x="5470905" y="14020"/>
                </a:cubicBezTo>
                <a:lnTo>
                  <a:pt x="562696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9" name="Freeform: Shape 18">
            <a:extLst>
              <a:ext uri="{FF2B5EF4-FFF2-40B4-BE49-F238E27FC236}">
                <a16:creationId xmlns:a16="http://schemas.microsoft.com/office/drawing/2014/main" id="{48F92359-2883-4C1D-972D-BF52F3F41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4906504"/>
            <a:ext cx="12192000" cy="1951997"/>
          </a:xfrm>
          <a:custGeom>
            <a:avLst/>
            <a:gdLst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285754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70574 w 12192002"/>
              <a:gd name="connsiteY170" fmla="*/ 202276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70574 w 12192002"/>
              <a:gd name="connsiteY170" fmla="*/ 202276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70574 w 12192002"/>
              <a:gd name="connsiteY170" fmla="*/ 202276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70574 w 12192002"/>
              <a:gd name="connsiteY170" fmla="*/ 202276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372883 w 12192002"/>
              <a:gd name="connsiteY181" fmla="*/ 199670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35046 w 12192002"/>
              <a:gd name="connsiteY180" fmla="*/ 189089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87906 w 12192002"/>
              <a:gd name="connsiteY139" fmla="*/ 322233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33790 w 12192002"/>
              <a:gd name="connsiteY95" fmla="*/ 99093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25839 w 12192002"/>
              <a:gd name="connsiteY95" fmla="*/ 111020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25839 w 12192002"/>
              <a:gd name="connsiteY95" fmla="*/ 1110203 h 2122526"/>
              <a:gd name="connsiteX96" fmla="*/ 12084140 w 12192002"/>
              <a:gd name="connsiteY96" fmla="*/ 1007396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34979 w 12192002"/>
              <a:gd name="connsiteY94" fmla="*/ 1013094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984253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684760 w 12192002"/>
              <a:gd name="connsiteY92" fmla="*/ 929360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64181 w 12192002"/>
              <a:gd name="connsiteY91" fmla="*/ 888450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29660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54857 w 12192002"/>
              <a:gd name="connsiteY94" fmla="*/ 111248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74735 w 12192002"/>
              <a:gd name="connsiteY94" fmla="*/ 1132363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94613 w 12192002"/>
              <a:gd name="connsiteY94" fmla="*/ 1148265 h 2122526"/>
              <a:gd name="connsiteX95" fmla="*/ 11925839 w 12192002"/>
              <a:gd name="connsiteY95" fmla="*/ 1110203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94613 w 12192002"/>
              <a:gd name="connsiteY94" fmla="*/ 1148265 h 2122526"/>
              <a:gd name="connsiteX95" fmla="*/ 11917888 w 12192002"/>
              <a:gd name="connsiteY95" fmla="*/ 1126105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94613 w 12192002"/>
              <a:gd name="connsiteY94" fmla="*/ 1148265 h 2122526"/>
              <a:gd name="connsiteX95" fmla="*/ 11917888 w 12192002"/>
              <a:gd name="connsiteY95" fmla="*/ 1126105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44187 w 12192002"/>
              <a:gd name="connsiteY93" fmla="*/ 1047864 h 2122526"/>
              <a:gd name="connsiteX94" fmla="*/ 11894613 w 12192002"/>
              <a:gd name="connsiteY94" fmla="*/ 1148265 h 2122526"/>
              <a:gd name="connsiteX95" fmla="*/ 11917888 w 12192002"/>
              <a:gd name="connsiteY95" fmla="*/ 1126105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  <a:gd name="connsiteX0" fmla="*/ 5626960 w 12192002"/>
              <a:gd name="connsiteY0" fmla="*/ 0 h 2122526"/>
              <a:gd name="connsiteX1" fmla="*/ 5758918 w 12192002"/>
              <a:gd name="connsiteY1" fmla="*/ 1023 h 2122526"/>
              <a:gd name="connsiteX2" fmla="*/ 5957375 w 12192002"/>
              <a:gd name="connsiteY2" fmla="*/ 16715 h 2122526"/>
              <a:gd name="connsiteX3" fmla="*/ 6010090 w 12192002"/>
              <a:gd name="connsiteY3" fmla="*/ 20359 h 2122526"/>
              <a:gd name="connsiteX4" fmla="*/ 6041282 w 12192002"/>
              <a:gd name="connsiteY4" fmla="*/ 15266 h 2122526"/>
              <a:gd name="connsiteX5" fmla="*/ 6048637 w 12192002"/>
              <a:gd name="connsiteY5" fmla="*/ 6917 h 2122526"/>
              <a:gd name="connsiteX6" fmla="*/ 6068529 w 12192002"/>
              <a:gd name="connsiteY6" fmla="*/ 7600 h 2122526"/>
              <a:gd name="connsiteX7" fmla="*/ 6073847 w 12192002"/>
              <a:gd name="connsiteY7" fmla="*/ 6063 h 2122526"/>
              <a:gd name="connsiteX8" fmla="*/ 6168673 w 12192002"/>
              <a:gd name="connsiteY8" fmla="*/ 26525 h 2122526"/>
              <a:gd name="connsiteX9" fmla="*/ 6317559 w 12192002"/>
              <a:gd name="connsiteY9" fmla="*/ 28612 h 2122526"/>
              <a:gd name="connsiteX10" fmla="*/ 6549454 w 12192002"/>
              <a:gd name="connsiteY10" fmla="*/ 75412 h 2122526"/>
              <a:gd name="connsiteX11" fmla="*/ 6708221 w 12192002"/>
              <a:gd name="connsiteY11" fmla="*/ 104188 h 2122526"/>
              <a:gd name="connsiteX12" fmla="*/ 6904145 w 12192002"/>
              <a:gd name="connsiteY12" fmla="*/ 132143 h 2122526"/>
              <a:gd name="connsiteX13" fmla="*/ 7018495 w 12192002"/>
              <a:gd name="connsiteY13" fmla="*/ 161649 h 2122526"/>
              <a:gd name="connsiteX14" fmla="*/ 7096987 w 12192002"/>
              <a:gd name="connsiteY14" fmla="*/ 161275 h 2122526"/>
              <a:gd name="connsiteX15" fmla="*/ 7170807 w 12192002"/>
              <a:gd name="connsiteY15" fmla="*/ 173503 h 2122526"/>
              <a:gd name="connsiteX16" fmla="*/ 7197003 w 12192002"/>
              <a:gd name="connsiteY16" fmla="*/ 178151 h 2122526"/>
              <a:gd name="connsiteX17" fmla="*/ 7201101 w 12192002"/>
              <a:gd name="connsiteY17" fmla="*/ 183509 h 2122526"/>
              <a:gd name="connsiteX18" fmla="*/ 7218559 w 12192002"/>
              <a:gd name="connsiteY18" fmla="*/ 188059 h 2122526"/>
              <a:gd name="connsiteX19" fmla="*/ 7310852 w 12192002"/>
              <a:gd name="connsiteY19" fmla="*/ 213308 h 2122526"/>
              <a:gd name="connsiteX20" fmla="*/ 7312179 w 12192002"/>
              <a:gd name="connsiteY20" fmla="*/ 211866 h 2122526"/>
              <a:gd name="connsiteX21" fmla="*/ 7405390 w 12192002"/>
              <a:gd name="connsiteY21" fmla="*/ 202271 h 2122526"/>
              <a:gd name="connsiteX22" fmla="*/ 7495794 w 12192002"/>
              <a:gd name="connsiteY22" fmla="*/ 194166 h 2122526"/>
              <a:gd name="connsiteX23" fmla="*/ 7507039 w 12192002"/>
              <a:gd name="connsiteY23" fmla="*/ 196118 h 2122526"/>
              <a:gd name="connsiteX24" fmla="*/ 7507411 w 12192002"/>
              <a:gd name="connsiteY24" fmla="*/ 195791 h 2122526"/>
              <a:gd name="connsiteX25" fmla="*/ 7519570 w 12192002"/>
              <a:gd name="connsiteY25" fmla="*/ 197126 h 2122526"/>
              <a:gd name="connsiteX26" fmla="*/ 7527542 w 12192002"/>
              <a:gd name="connsiteY26" fmla="*/ 199679 h 2122526"/>
              <a:gd name="connsiteX27" fmla="*/ 7614346 w 12192002"/>
              <a:gd name="connsiteY27" fmla="*/ 205507 h 2122526"/>
              <a:gd name="connsiteX28" fmla="*/ 7718744 w 12192002"/>
              <a:gd name="connsiteY28" fmla="*/ 202036 h 2122526"/>
              <a:gd name="connsiteX29" fmla="*/ 7905407 w 12192002"/>
              <a:gd name="connsiteY29" fmla="*/ 227751 h 2122526"/>
              <a:gd name="connsiteX30" fmla="*/ 8090271 w 12192002"/>
              <a:gd name="connsiteY30" fmla="*/ 269724 h 2122526"/>
              <a:gd name="connsiteX31" fmla="*/ 8245834 w 12192002"/>
              <a:gd name="connsiteY31" fmla="*/ 315885 h 2122526"/>
              <a:gd name="connsiteX32" fmla="*/ 8252033 w 12192002"/>
              <a:gd name="connsiteY32" fmla="*/ 328877 h 2122526"/>
              <a:gd name="connsiteX33" fmla="*/ 8263376 w 12192002"/>
              <a:gd name="connsiteY33" fmla="*/ 338720 h 2122526"/>
              <a:gd name="connsiteX34" fmla="*/ 8266075 w 12192002"/>
              <a:gd name="connsiteY34" fmla="*/ 338490 h 2122526"/>
              <a:gd name="connsiteX35" fmla="*/ 8283149 w 12192002"/>
              <a:gd name="connsiteY35" fmla="*/ 345665 h 2122526"/>
              <a:gd name="connsiteX36" fmla="*/ 8284276 w 12192002"/>
              <a:gd name="connsiteY36" fmla="*/ 350108 h 2122526"/>
              <a:gd name="connsiteX37" fmla="*/ 8295173 w 12192002"/>
              <a:gd name="connsiteY37" fmla="*/ 355931 h 2122526"/>
              <a:gd name="connsiteX38" fmla="*/ 8314432 w 12192002"/>
              <a:gd name="connsiteY38" fmla="*/ 369826 h 2122526"/>
              <a:gd name="connsiteX39" fmla="*/ 8320104 w 12192002"/>
              <a:gd name="connsiteY39" fmla="*/ 370152 h 2122526"/>
              <a:gd name="connsiteX40" fmla="*/ 8352372 w 12192002"/>
              <a:gd name="connsiteY40" fmla="*/ 387570 h 2122526"/>
              <a:gd name="connsiteX41" fmla="*/ 8353799 w 12192002"/>
              <a:gd name="connsiteY41" fmla="*/ 386730 h 2122526"/>
              <a:gd name="connsiteX42" fmla="*/ 8367182 w 12192002"/>
              <a:gd name="connsiteY42" fmla="*/ 386924 h 2122526"/>
              <a:gd name="connsiteX43" fmla="*/ 8490249 w 12192002"/>
              <a:gd name="connsiteY43" fmla="*/ 400966 h 2122526"/>
              <a:gd name="connsiteX44" fmla="*/ 8497594 w 12192002"/>
              <a:gd name="connsiteY44" fmla="*/ 404016 h 2122526"/>
              <a:gd name="connsiteX45" fmla="*/ 8497968 w 12192002"/>
              <a:gd name="connsiteY45" fmla="*/ 403837 h 2122526"/>
              <a:gd name="connsiteX46" fmla="*/ 8506167 w 12192002"/>
              <a:gd name="connsiteY46" fmla="*/ 406575 h 2122526"/>
              <a:gd name="connsiteX47" fmla="*/ 8510983 w 12192002"/>
              <a:gd name="connsiteY47" fmla="*/ 409576 h 2122526"/>
              <a:gd name="connsiteX48" fmla="*/ 8525230 w 12192002"/>
              <a:gd name="connsiteY48" fmla="*/ 415491 h 2122526"/>
              <a:gd name="connsiteX49" fmla="*/ 8596071 w 12192002"/>
              <a:gd name="connsiteY49" fmla="*/ 400649 h 2122526"/>
              <a:gd name="connsiteX50" fmla="*/ 8707847 w 12192002"/>
              <a:gd name="connsiteY50" fmla="*/ 409221 h 2122526"/>
              <a:gd name="connsiteX51" fmla="*/ 8752444 w 12192002"/>
              <a:gd name="connsiteY51" fmla="*/ 411322 h 2122526"/>
              <a:gd name="connsiteX52" fmla="*/ 8928988 w 12192002"/>
              <a:gd name="connsiteY52" fmla="*/ 430554 h 2122526"/>
              <a:gd name="connsiteX53" fmla="*/ 8963048 w 12192002"/>
              <a:gd name="connsiteY53" fmla="*/ 427366 h 2122526"/>
              <a:gd name="connsiteX54" fmla="*/ 8968011 w 12192002"/>
              <a:gd name="connsiteY54" fmla="*/ 425141 h 2122526"/>
              <a:gd name="connsiteX55" fmla="*/ 8974337 w 12192002"/>
              <a:gd name="connsiteY55" fmla="*/ 424441 h 2122526"/>
              <a:gd name="connsiteX56" fmla="*/ 8990394 w 12192002"/>
              <a:gd name="connsiteY56" fmla="*/ 427667 h 2122526"/>
              <a:gd name="connsiteX57" fmla="*/ 8996232 w 12192002"/>
              <a:gd name="connsiteY57" fmla="*/ 429728 h 2122526"/>
              <a:gd name="connsiteX58" fmla="*/ 9005201 w 12192002"/>
              <a:gd name="connsiteY58" fmla="*/ 430939 h 2122526"/>
              <a:gd name="connsiteX59" fmla="*/ 9005486 w 12192002"/>
              <a:gd name="connsiteY59" fmla="*/ 430699 h 2122526"/>
              <a:gd name="connsiteX60" fmla="*/ 9053453 w 12192002"/>
              <a:gd name="connsiteY60" fmla="*/ 433984 h 2122526"/>
              <a:gd name="connsiteX61" fmla="*/ 9113812 w 12192002"/>
              <a:gd name="connsiteY61" fmla="*/ 425670 h 2122526"/>
              <a:gd name="connsiteX62" fmla="*/ 9137318 w 12192002"/>
              <a:gd name="connsiteY62" fmla="*/ 424304 h 2122526"/>
              <a:gd name="connsiteX63" fmla="*/ 9150210 w 12192002"/>
              <a:gd name="connsiteY63" fmla="*/ 422135 h 2122526"/>
              <a:gd name="connsiteX64" fmla="*/ 9151232 w 12192002"/>
              <a:gd name="connsiteY64" fmla="*/ 421070 h 2122526"/>
              <a:gd name="connsiteX65" fmla="*/ 9189246 w 12192002"/>
              <a:gd name="connsiteY65" fmla="*/ 432272 h 2122526"/>
              <a:gd name="connsiteX66" fmla="*/ 9194810 w 12192002"/>
              <a:gd name="connsiteY66" fmla="*/ 441511 h 2122526"/>
              <a:gd name="connsiteX67" fmla="*/ 9231370 w 12192002"/>
              <a:gd name="connsiteY67" fmla="*/ 451590 h 2122526"/>
              <a:gd name="connsiteX68" fmla="*/ 9343052 w 12192002"/>
              <a:gd name="connsiteY68" fmla="*/ 503495 h 2122526"/>
              <a:gd name="connsiteX69" fmla="*/ 9584507 w 12192002"/>
              <a:gd name="connsiteY69" fmla="*/ 549197 h 2122526"/>
              <a:gd name="connsiteX70" fmla="*/ 9728309 w 12192002"/>
              <a:gd name="connsiteY70" fmla="*/ 560617 h 2122526"/>
              <a:gd name="connsiteX71" fmla="*/ 9847792 w 12192002"/>
              <a:gd name="connsiteY71" fmla="*/ 580824 h 2122526"/>
              <a:gd name="connsiteX72" fmla="*/ 9960019 w 12192002"/>
              <a:gd name="connsiteY72" fmla="*/ 587592 h 2122526"/>
              <a:gd name="connsiteX73" fmla="*/ 10039240 w 12192002"/>
              <a:gd name="connsiteY73" fmla="*/ 603107 h 2122526"/>
              <a:gd name="connsiteX74" fmla="*/ 10082169 w 12192002"/>
              <a:gd name="connsiteY74" fmla="*/ 601443 h 2122526"/>
              <a:gd name="connsiteX75" fmla="*/ 10126500 w 12192002"/>
              <a:gd name="connsiteY75" fmla="*/ 603538 h 2122526"/>
              <a:gd name="connsiteX76" fmla="*/ 10261101 w 12192002"/>
              <a:gd name="connsiteY76" fmla="*/ 615053 h 2122526"/>
              <a:gd name="connsiteX77" fmla="*/ 10336855 w 12192002"/>
              <a:gd name="connsiteY77" fmla="*/ 624804 h 2122526"/>
              <a:gd name="connsiteX78" fmla="*/ 10383868 w 12192002"/>
              <a:gd name="connsiteY78" fmla="*/ 625415 h 2122526"/>
              <a:gd name="connsiteX79" fmla="*/ 10445984 w 12192002"/>
              <a:gd name="connsiteY79" fmla="*/ 629262 h 2122526"/>
              <a:gd name="connsiteX80" fmla="*/ 10519280 w 12192002"/>
              <a:gd name="connsiteY80" fmla="*/ 631320 h 2122526"/>
              <a:gd name="connsiteX81" fmla="*/ 10644619 w 12192002"/>
              <a:gd name="connsiteY81" fmla="*/ 651566 h 2122526"/>
              <a:gd name="connsiteX82" fmla="*/ 10857724 w 12192002"/>
              <a:gd name="connsiteY82" fmla="*/ 712684 h 2122526"/>
              <a:gd name="connsiteX83" fmla="*/ 10951063 w 12192002"/>
              <a:gd name="connsiteY83" fmla="*/ 725767 h 2122526"/>
              <a:gd name="connsiteX84" fmla="*/ 11030956 w 12192002"/>
              <a:gd name="connsiteY84" fmla="*/ 721011 h 2122526"/>
              <a:gd name="connsiteX85" fmla="*/ 11085938 w 12192002"/>
              <a:gd name="connsiteY85" fmla="*/ 723892 h 2122526"/>
              <a:gd name="connsiteX86" fmla="*/ 11143411 w 12192002"/>
              <a:gd name="connsiteY86" fmla="*/ 733141 h 2122526"/>
              <a:gd name="connsiteX87" fmla="*/ 11195087 w 12192002"/>
              <a:gd name="connsiteY87" fmla="*/ 732494 h 2122526"/>
              <a:gd name="connsiteX88" fmla="*/ 11273972 w 12192002"/>
              <a:gd name="connsiteY88" fmla="*/ 753513 h 2122526"/>
              <a:gd name="connsiteX89" fmla="*/ 11369715 w 12192002"/>
              <a:gd name="connsiteY89" fmla="*/ 813181 h 2122526"/>
              <a:gd name="connsiteX90" fmla="*/ 11462695 w 12192002"/>
              <a:gd name="connsiteY90" fmla="*/ 874654 h 2122526"/>
              <a:gd name="connsiteX91" fmla="*/ 11516473 w 12192002"/>
              <a:gd name="connsiteY91" fmla="*/ 928206 h 2122526"/>
              <a:gd name="connsiteX92" fmla="*/ 11585369 w 12192002"/>
              <a:gd name="connsiteY92" fmla="*/ 1004898 h 2122526"/>
              <a:gd name="connsiteX93" fmla="*/ 11712382 w 12192002"/>
              <a:gd name="connsiteY93" fmla="*/ 1047864 h 2122526"/>
              <a:gd name="connsiteX94" fmla="*/ 11894613 w 12192002"/>
              <a:gd name="connsiteY94" fmla="*/ 1148265 h 2122526"/>
              <a:gd name="connsiteX95" fmla="*/ 11917888 w 12192002"/>
              <a:gd name="connsiteY95" fmla="*/ 1126105 h 2122526"/>
              <a:gd name="connsiteX96" fmla="*/ 12080164 w 12192002"/>
              <a:gd name="connsiteY96" fmla="*/ 1090885 h 2122526"/>
              <a:gd name="connsiteX97" fmla="*/ 12140863 w 12192002"/>
              <a:gd name="connsiteY97" fmla="*/ 1035036 h 2122526"/>
              <a:gd name="connsiteX98" fmla="*/ 12192002 w 12192002"/>
              <a:gd name="connsiteY98" fmla="*/ 1015838 h 2122526"/>
              <a:gd name="connsiteX99" fmla="*/ 12192002 w 12192002"/>
              <a:gd name="connsiteY99" fmla="*/ 1955549 h 2122526"/>
              <a:gd name="connsiteX100" fmla="*/ 12192000 w 12192002"/>
              <a:gd name="connsiteY100" fmla="*/ 1955549 h 2122526"/>
              <a:gd name="connsiteX101" fmla="*/ 12192000 w 12192002"/>
              <a:gd name="connsiteY101" fmla="*/ 2122526 h 2122526"/>
              <a:gd name="connsiteX102" fmla="*/ 0 w 12192002"/>
              <a:gd name="connsiteY102" fmla="*/ 2122526 h 2122526"/>
              <a:gd name="connsiteX103" fmla="*/ 0 w 12192002"/>
              <a:gd name="connsiteY103" fmla="*/ 1348327 h 2122526"/>
              <a:gd name="connsiteX104" fmla="*/ 2 w 12192002"/>
              <a:gd name="connsiteY104" fmla="*/ 1348327 h 2122526"/>
              <a:gd name="connsiteX105" fmla="*/ 2 w 12192002"/>
              <a:gd name="connsiteY105" fmla="*/ 592017 h 2122526"/>
              <a:gd name="connsiteX106" fmla="*/ 15526 w 12192002"/>
              <a:gd name="connsiteY106" fmla="*/ 586548 h 2122526"/>
              <a:gd name="connsiteX107" fmla="*/ 118381 w 12192002"/>
              <a:gd name="connsiteY107" fmla="*/ 583692 h 2122526"/>
              <a:gd name="connsiteX108" fmla="*/ 292435 w 12192002"/>
              <a:gd name="connsiteY108" fmla="*/ 531887 h 2122526"/>
              <a:gd name="connsiteX109" fmla="*/ 404015 w 12192002"/>
              <a:gd name="connsiteY109" fmla="*/ 511191 h 2122526"/>
              <a:gd name="connsiteX110" fmla="*/ 445099 w 12192002"/>
              <a:gd name="connsiteY110" fmla="*/ 505368 h 2122526"/>
              <a:gd name="connsiteX111" fmla="*/ 571717 w 12192002"/>
              <a:gd name="connsiteY111" fmla="*/ 467338 h 2122526"/>
              <a:gd name="connsiteX112" fmla="*/ 578535 w 12192002"/>
              <a:gd name="connsiteY112" fmla="*/ 467527 h 2122526"/>
              <a:gd name="connsiteX113" fmla="*/ 596792 w 12192002"/>
              <a:gd name="connsiteY113" fmla="*/ 464875 h 2122526"/>
              <a:gd name="connsiteX114" fmla="*/ 708875 w 12192002"/>
              <a:gd name="connsiteY114" fmla="*/ 422017 h 2122526"/>
              <a:gd name="connsiteX115" fmla="*/ 719742 w 12192002"/>
              <a:gd name="connsiteY115" fmla="*/ 416340 h 2122526"/>
              <a:gd name="connsiteX116" fmla="*/ 720047 w 12192002"/>
              <a:gd name="connsiteY116" fmla="*/ 415078 h 2122526"/>
              <a:gd name="connsiteX117" fmla="*/ 763053 w 12192002"/>
              <a:gd name="connsiteY117" fmla="*/ 414307 h 2122526"/>
              <a:gd name="connsiteX118" fmla="*/ 767901 w 12192002"/>
              <a:gd name="connsiteY118" fmla="*/ 412086 h 2122526"/>
              <a:gd name="connsiteX119" fmla="*/ 797041 w 12192002"/>
              <a:gd name="connsiteY119" fmla="*/ 414293 h 2122526"/>
              <a:gd name="connsiteX120" fmla="*/ 811506 w 12192002"/>
              <a:gd name="connsiteY120" fmla="*/ 413988 h 2122526"/>
              <a:gd name="connsiteX121" fmla="*/ 816809 w 12192002"/>
              <a:gd name="connsiteY121" fmla="*/ 416882 h 2122526"/>
              <a:gd name="connsiteX122" fmla="*/ 837540 w 12192002"/>
              <a:gd name="connsiteY122" fmla="*/ 414918 h 2122526"/>
              <a:gd name="connsiteX123" fmla="*/ 858269 w 12192002"/>
              <a:gd name="connsiteY123" fmla="*/ 416131 h 2122526"/>
              <a:gd name="connsiteX124" fmla="*/ 948732 w 12192002"/>
              <a:gd name="connsiteY124" fmla="*/ 404293 h 2122526"/>
              <a:gd name="connsiteX125" fmla="*/ 1149979 w 12192002"/>
              <a:gd name="connsiteY125" fmla="*/ 406698 h 2122526"/>
              <a:gd name="connsiteX126" fmla="*/ 1496110 w 12192002"/>
              <a:gd name="connsiteY126" fmla="*/ 357263 h 2122526"/>
              <a:gd name="connsiteX127" fmla="*/ 1608669 w 12192002"/>
              <a:gd name="connsiteY127" fmla="*/ 331673 h 2122526"/>
              <a:gd name="connsiteX128" fmla="*/ 1675071 w 12192002"/>
              <a:gd name="connsiteY128" fmla="*/ 324776 h 2122526"/>
              <a:gd name="connsiteX129" fmla="*/ 1738204 w 12192002"/>
              <a:gd name="connsiteY129" fmla="*/ 308427 h 2122526"/>
              <a:gd name="connsiteX130" fmla="*/ 1786655 w 12192002"/>
              <a:gd name="connsiteY130" fmla="*/ 303376 h 2122526"/>
              <a:gd name="connsiteX131" fmla="*/ 1873080 w 12192002"/>
              <a:gd name="connsiteY131" fmla="*/ 330998 h 2122526"/>
              <a:gd name="connsiteX132" fmla="*/ 1921650 w 12192002"/>
              <a:gd name="connsiteY132" fmla="*/ 332593 h 2122526"/>
              <a:gd name="connsiteX133" fmla="*/ 1928172 w 12192002"/>
              <a:gd name="connsiteY133" fmla="*/ 327762 h 2122526"/>
              <a:gd name="connsiteX134" fmla="*/ 1997356 w 12192002"/>
              <a:gd name="connsiteY134" fmla="*/ 349707 h 2122526"/>
              <a:gd name="connsiteX135" fmla="*/ 2094665 w 12192002"/>
              <a:gd name="connsiteY135" fmla="*/ 341687 h 2122526"/>
              <a:gd name="connsiteX136" fmla="*/ 2208578 w 12192002"/>
              <a:gd name="connsiteY136" fmla="*/ 324976 h 2122526"/>
              <a:gd name="connsiteX137" fmla="*/ 2315112 w 12192002"/>
              <a:gd name="connsiteY137" fmla="*/ 319743 h 2122526"/>
              <a:gd name="connsiteX138" fmla="*/ 2443255 w 12192002"/>
              <a:gd name="connsiteY138" fmla="*/ 328210 h 2122526"/>
              <a:gd name="connsiteX139" fmla="*/ 2568028 w 12192002"/>
              <a:gd name="connsiteY139" fmla="*/ 342111 h 2122526"/>
              <a:gd name="connsiteX140" fmla="*/ 2646527 w 12192002"/>
              <a:gd name="connsiteY140" fmla="*/ 315870 h 2122526"/>
              <a:gd name="connsiteX141" fmla="*/ 2781569 w 12192002"/>
              <a:gd name="connsiteY141" fmla="*/ 326406 h 2122526"/>
              <a:gd name="connsiteX142" fmla="*/ 3030291 w 12192002"/>
              <a:gd name="connsiteY142" fmla="*/ 348227 h 2122526"/>
              <a:gd name="connsiteX143" fmla="*/ 3142556 w 12192002"/>
              <a:gd name="connsiteY143" fmla="*/ 350870 h 2122526"/>
              <a:gd name="connsiteX144" fmla="*/ 3262356 w 12192002"/>
              <a:gd name="connsiteY144" fmla="*/ 358645 h 2122526"/>
              <a:gd name="connsiteX145" fmla="*/ 3341698 w 12192002"/>
              <a:gd name="connsiteY145" fmla="*/ 364522 h 2122526"/>
              <a:gd name="connsiteX146" fmla="*/ 3344026 w 12192002"/>
              <a:gd name="connsiteY146" fmla="*/ 363547 h 2122526"/>
              <a:gd name="connsiteX147" fmla="*/ 3363888 w 12192002"/>
              <a:gd name="connsiteY147" fmla="*/ 365229 h 2122526"/>
              <a:gd name="connsiteX148" fmla="*/ 3400728 w 12192002"/>
              <a:gd name="connsiteY148" fmla="*/ 382181 h 2122526"/>
              <a:gd name="connsiteX149" fmla="*/ 3473223 w 12192002"/>
              <a:gd name="connsiteY149" fmla="*/ 370133 h 2122526"/>
              <a:gd name="connsiteX150" fmla="*/ 3536135 w 12192002"/>
              <a:gd name="connsiteY150" fmla="*/ 366472 h 2122526"/>
              <a:gd name="connsiteX151" fmla="*/ 3585978 w 12192002"/>
              <a:gd name="connsiteY151" fmla="*/ 356773 h 2122526"/>
              <a:gd name="connsiteX152" fmla="*/ 3594501 w 12192002"/>
              <a:gd name="connsiteY152" fmla="*/ 357463 h 2122526"/>
              <a:gd name="connsiteX153" fmla="*/ 3594736 w 12192002"/>
              <a:gd name="connsiteY153" fmla="*/ 357194 h 2122526"/>
              <a:gd name="connsiteX154" fmla="*/ 3603855 w 12192002"/>
              <a:gd name="connsiteY154" fmla="*/ 357358 h 2122526"/>
              <a:gd name="connsiteX155" fmla="*/ 3610035 w 12192002"/>
              <a:gd name="connsiteY155" fmla="*/ 358720 h 2122526"/>
              <a:gd name="connsiteX156" fmla="*/ 3682513 w 12192002"/>
              <a:gd name="connsiteY156" fmla="*/ 326449 h 2122526"/>
              <a:gd name="connsiteX157" fmla="*/ 3789760 w 12192002"/>
              <a:gd name="connsiteY157" fmla="*/ 302526 h 2122526"/>
              <a:gd name="connsiteX158" fmla="*/ 3897275 w 12192002"/>
              <a:gd name="connsiteY158" fmla="*/ 282288 h 2122526"/>
              <a:gd name="connsiteX159" fmla="*/ 3936846 w 12192002"/>
              <a:gd name="connsiteY159" fmla="*/ 276633 h 2122526"/>
              <a:gd name="connsiteX160" fmla="*/ 4004538 w 12192002"/>
              <a:gd name="connsiteY160" fmla="*/ 259176 h 2122526"/>
              <a:gd name="connsiteX161" fmla="*/ 4033778 w 12192002"/>
              <a:gd name="connsiteY161" fmla="*/ 246608 h 2122526"/>
              <a:gd name="connsiteX162" fmla="*/ 4035363 w 12192002"/>
              <a:gd name="connsiteY162" fmla="*/ 246843 h 2122526"/>
              <a:gd name="connsiteX163" fmla="*/ 4036996 w 12192002"/>
              <a:gd name="connsiteY163" fmla="*/ 243176 h 2122526"/>
              <a:gd name="connsiteX164" fmla="*/ 4042364 w 12192002"/>
              <a:gd name="connsiteY164" fmla="*/ 240742 h 2122526"/>
              <a:gd name="connsiteX165" fmla="*/ 4058954 w 12192002"/>
              <a:gd name="connsiteY165" fmla="*/ 239121 h 2122526"/>
              <a:gd name="connsiteX166" fmla="*/ 4065510 w 12192002"/>
              <a:gd name="connsiteY166" fmla="*/ 239339 h 2122526"/>
              <a:gd name="connsiteX167" fmla="*/ 4074427 w 12192002"/>
              <a:gd name="connsiteY167" fmla="*/ 237895 h 2122526"/>
              <a:gd name="connsiteX168" fmla="*/ 4074546 w 12192002"/>
              <a:gd name="connsiteY168" fmla="*/ 237596 h 2122526"/>
              <a:gd name="connsiteX169" fmla="*/ 4083097 w 12192002"/>
              <a:gd name="connsiteY169" fmla="*/ 236761 h 2122526"/>
              <a:gd name="connsiteX170" fmla="*/ 4142745 w 12192002"/>
              <a:gd name="connsiteY170" fmla="*/ 210228 h 2122526"/>
              <a:gd name="connsiteX171" fmla="*/ 4191248 w 12192002"/>
              <a:gd name="connsiteY171" fmla="*/ 194363 h 2122526"/>
              <a:gd name="connsiteX172" fmla="*/ 4201744 w 12192002"/>
              <a:gd name="connsiteY172" fmla="*/ 188729 h 2122526"/>
              <a:gd name="connsiteX173" fmla="*/ 4202048 w 12192002"/>
              <a:gd name="connsiteY173" fmla="*/ 187470 h 2122526"/>
              <a:gd name="connsiteX174" fmla="*/ 4248116 w 12192002"/>
              <a:gd name="connsiteY174" fmla="*/ 184675 h 2122526"/>
              <a:gd name="connsiteX175" fmla="*/ 4276141 w 12192002"/>
              <a:gd name="connsiteY175" fmla="*/ 186999 h 2122526"/>
              <a:gd name="connsiteX176" fmla="*/ 4290062 w 12192002"/>
              <a:gd name="connsiteY176" fmla="*/ 186753 h 2122526"/>
              <a:gd name="connsiteX177" fmla="*/ 4295143 w 12192002"/>
              <a:gd name="connsiteY177" fmla="*/ 189670 h 2122526"/>
              <a:gd name="connsiteX178" fmla="*/ 4315108 w 12192002"/>
              <a:gd name="connsiteY178" fmla="*/ 187791 h 2122526"/>
              <a:gd name="connsiteX179" fmla="*/ 4316965 w 12192002"/>
              <a:gd name="connsiteY179" fmla="*/ 186450 h 2122526"/>
              <a:gd name="connsiteX180" fmla="*/ 4362875 w 12192002"/>
              <a:gd name="connsiteY180" fmla="*/ 193065 h 2122526"/>
              <a:gd name="connsiteX181" fmla="*/ 4428542 w 12192002"/>
              <a:gd name="connsiteY181" fmla="*/ 191719 h 2122526"/>
              <a:gd name="connsiteX182" fmla="*/ 4515813 w 12192002"/>
              <a:gd name="connsiteY182" fmla="*/ 181068 h 2122526"/>
              <a:gd name="connsiteX183" fmla="*/ 4715526 w 12192002"/>
              <a:gd name="connsiteY183" fmla="*/ 171166 h 2122526"/>
              <a:gd name="connsiteX184" fmla="*/ 4762447 w 12192002"/>
              <a:gd name="connsiteY184" fmla="*/ 162678 h 2122526"/>
              <a:gd name="connsiteX185" fmla="*/ 4840439 w 12192002"/>
              <a:gd name="connsiteY185" fmla="*/ 134910 h 2122526"/>
              <a:gd name="connsiteX186" fmla="*/ 5011513 w 12192002"/>
              <a:gd name="connsiteY186" fmla="*/ 110893 h 2122526"/>
              <a:gd name="connsiteX187" fmla="*/ 5065790 w 12192002"/>
              <a:gd name="connsiteY187" fmla="*/ 94512 h 2122526"/>
              <a:gd name="connsiteX188" fmla="*/ 5121659 w 12192002"/>
              <a:gd name="connsiteY188" fmla="*/ 101083 h 2122526"/>
              <a:gd name="connsiteX189" fmla="*/ 5139595 w 12192002"/>
              <a:gd name="connsiteY189" fmla="*/ 90230 h 2122526"/>
              <a:gd name="connsiteX190" fmla="*/ 5142598 w 12192002"/>
              <a:gd name="connsiteY190" fmla="*/ 88129 h 2122526"/>
              <a:gd name="connsiteX191" fmla="*/ 5156554 w 12192002"/>
              <a:gd name="connsiteY191" fmla="*/ 84729 h 2122526"/>
              <a:gd name="connsiteX192" fmla="*/ 5174660 w 12192002"/>
              <a:gd name="connsiteY192" fmla="*/ 77506 h 2122526"/>
              <a:gd name="connsiteX193" fmla="*/ 5222961 w 12192002"/>
              <a:gd name="connsiteY193" fmla="*/ 74516 h 2122526"/>
              <a:gd name="connsiteX194" fmla="*/ 5261763 w 12192002"/>
              <a:gd name="connsiteY194" fmla="*/ 63392 h 2122526"/>
              <a:gd name="connsiteX195" fmla="*/ 5381667 w 12192002"/>
              <a:gd name="connsiteY195" fmla="*/ 42975 h 2122526"/>
              <a:gd name="connsiteX196" fmla="*/ 5432760 w 12192002"/>
              <a:gd name="connsiteY196" fmla="*/ 25273 h 2122526"/>
              <a:gd name="connsiteX197" fmla="*/ 5470905 w 12192002"/>
              <a:gd name="connsiteY197" fmla="*/ 14020 h 2122526"/>
              <a:gd name="connsiteX198" fmla="*/ 5626960 w 12192002"/>
              <a:gd name="connsiteY198" fmla="*/ 0 h 2122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</a:cxnLst>
            <a:rect l="l" t="t" r="r" b="b"/>
            <a:pathLst>
              <a:path w="12192002" h="2122526">
                <a:moveTo>
                  <a:pt x="5626960" y="0"/>
                </a:moveTo>
                <a:lnTo>
                  <a:pt x="5758918" y="1023"/>
                </a:lnTo>
                <a:lnTo>
                  <a:pt x="5957375" y="16715"/>
                </a:lnTo>
                <a:cubicBezTo>
                  <a:pt x="5970127" y="20033"/>
                  <a:pt x="5998679" y="20946"/>
                  <a:pt x="6010090" y="20359"/>
                </a:cubicBezTo>
                <a:lnTo>
                  <a:pt x="6041282" y="15266"/>
                </a:lnTo>
                <a:lnTo>
                  <a:pt x="6048637" y="6917"/>
                </a:lnTo>
                <a:lnTo>
                  <a:pt x="6068529" y="7600"/>
                </a:lnTo>
                <a:lnTo>
                  <a:pt x="6073847" y="6063"/>
                </a:lnTo>
                <a:cubicBezTo>
                  <a:pt x="6090539" y="9219"/>
                  <a:pt x="6128055" y="22767"/>
                  <a:pt x="6168673" y="26525"/>
                </a:cubicBezTo>
                <a:cubicBezTo>
                  <a:pt x="6209291" y="30283"/>
                  <a:pt x="6297550" y="13090"/>
                  <a:pt x="6317559" y="28612"/>
                </a:cubicBezTo>
                <a:cubicBezTo>
                  <a:pt x="6409695" y="55045"/>
                  <a:pt x="6472153" y="31322"/>
                  <a:pt x="6549454" y="75412"/>
                </a:cubicBezTo>
                <a:cubicBezTo>
                  <a:pt x="6628105" y="80632"/>
                  <a:pt x="6649105" y="94733"/>
                  <a:pt x="6708221" y="104188"/>
                </a:cubicBezTo>
                <a:cubicBezTo>
                  <a:pt x="6787988" y="118277"/>
                  <a:pt x="6871921" y="137351"/>
                  <a:pt x="6904145" y="132143"/>
                </a:cubicBezTo>
                <a:cubicBezTo>
                  <a:pt x="6943644" y="126545"/>
                  <a:pt x="6937527" y="150711"/>
                  <a:pt x="7018495" y="161649"/>
                </a:cubicBezTo>
                <a:cubicBezTo>
                  <a:pt x="7050188" y="159320"/>
                  <a:pt x="7061147" y="160297"/>
                  <a:pt x="7096987" y="161275"/>
                </a:cubicBezTo>
                <a:lnTo>
                  <a:pt x="7170807" y="173503"/>
                </a:lnTo>
                <a:cubicBezTo>
                  <a:pt x="7184505" y="172489"/>
                  <a:pt x="7192111" y="174628"/>
                  <a:pt x="7197003" y="178151"/>
                </a:cubicBezTo>
                <a:lnTo>
                  <a:pt x="7201101" y="183509"/>
                </a:lnTo>
                <a:lnTo>
                  <a:pt x="7218559" y="188059"/>
                </a:lnTo>
                <a:lnTo>
                  <a:pt x="7310852" y="213308"/>
                </a:lnTo>
                <a:lnTo>
                  <a:pt x="7312179" y="211866"/>
                </a:lnTo>
                <a:cubicBezTo>
                  <a:pt x="7333989" y="206326"/>
                  <a:pt x="7374788" y="205221"/>
                  <a:pt x="7405390" y="202271"/>
                </a:cubicBezTo>
                <a:cubicBezTo>
                  <a:pt x="7422527" y="207464"/>
                  <a:pt x="7476985" y="190048"/>
                  <a:pt x="7495794" y="194166"/>
                </a:cubicBezTo>
                <a:lnTo>
                  <a:pt x="7507039" y="196118"/>
                </a:lnTo>
                <a:lnTo>
                  <a:pt x="7507411" y="195791"/>
                </a:lnTo>
                <a:cubicBezTo>
                  <a:pt x="7510172" y="195437"/>
                  <a:pt x="7513992" y="195787"/>
                  <a:pt x="7519570" y="197126"/>
                </a:cubicBezTo>
                <a:lnTo>
                  <a:pt x="7527542" y="199679"/>
                </a:lnTo>
                <a:lnTo>
                  <a:pt x="7614346" y="205507"/>
                </a:lnTo>
                <a:lnTo>
                  <a:pt x="7718744" y="202036"/>
                </a:lnTo>
                <a:cubicBezTo>
                  <a:pt x="7780965" y="210608"/>
                  <a:pt x="7835119" y="212839"/>
                  <a:pt x="7905407" y="227751"/>
                </a:cubicBezTo>
                <a:cubicBezTo>
                  <a:pt x="7967070" y="225346"/>
                  <a:pt x="8025467" y="246582"/>
                  <a:pt x="8090271" y="269724"/>
                </a:cubicBezTo>
                <a:cubicBezTo>
                  <a:pt x="8147130" y="284670"/>
                  <a:pt x="8181827" y="318792"/>
                  <a:pt x="8245834" y="315885"/>
                </a:cubicBezTo>
                <a:cubicBezTo>
                  <a:pt x="8246647" y="320745"/>
                  <a:pt x="8248859" y="325027"/>
                  <a:pt x="8252033" y="328877"/>
                </a:cubicBezTo>
                <a:lnTo>
                  <a:pt x="8263376" y="338720"/>
                </a:lnTo>
                <a:lnTo>
                  <a:pt x="8266075" y="338490"/>
                </a:lnTo>
                <a:cubicBezTo>
                  <a:pt x="8276151" y="339772"/>
                  <a:pt x="8280845" y="342420"/>
                  <a:pt x="8283149" y="345665"/>
                </a:cubicBezTo>
                <a:lnTo>
                  <a:pt x="8284276" y="350108"/>
                </a:lnTo>
                <a:lnTo>
                  <a:pt x="8295173" y="355931"/>
                </a:lnTo>
                <a:lnTo>
                  <a:pt x="8314432" y="369826"/>
                </a:lnTo>
                <a:lnTo>
                  <a:pt x="8320104" y="370152"/>
                </a:lnTo>
                <a:lnTo>
                  <a:pt x="8352372" y="387570"/>
                </a:lnTo>
                <a:lnTo>
                  <a:pt x="8353799" y="386730"/>
                </a:lnTo>
                <a:cubicBezTo>
                  <a:pt x="8357733" y="385247"/>
                  <a:pt x="8362024" y="384899"/>
                  <a:pt x="8367182" y="386924"/>
                </a:cubicBezTo>
                <a:lnTo>
                  <a:pt x="8490249" y="400966"/>
                </a:lnTo>
                <a:lnTo>
                  <a:pt x="8497594" y="404016"/>
                </a:lnTo>
                <a:lnTo>
                  <a:pt x="8497968" y="403837"/>
                </a:lnTo>
                <a:cubicBezTo>
                  <a:pt x="8500048" y="403987"/>
                  <a:pt x="8502649" y="404798"/>
                  <a:pt x="8506167" y="406575"/>
                </a:cubicBezTo>
                <a:lnTo>
                  <a:pt x="8510983" y="409576"/>
                </a:lnTo>
                <a:lnTo>
                  <a:pt x="8525230" y="415491"/>
                </a:lnTo>
                <a:lnTo>
                  <a:pt x="8596071" y="400649"/>
                </a:lnTo>
                <a:cubicBezTo>
                  <a:pt x="8639145" y="406126"/>
                  <a:pt x="8671609" y="389686"/>
                  <a:pt x="8707847" y="409221"/>
                </a:cubicBezTo>
                <a:cubicBezTo>
                  <a:pt x="8748197" y="414263"/>
                  <a:pt x="8719822" y="400602"/>
                  <a:pt x="8752444" y="411322"/>
                </a:cubicBezTo>
                <a:cubicBezTo>
                  <a:pt x="8789303" y="414879"/>
                  <a:pt x="8898034" y="429534"/>
                  <a:pt x="8928988" y="430554"/>
                </a:cubicBezTo>
                <a:cubicBezTo>
                  <a:pt x="8955520" y="410467"/>
                  <a:pt x="8954693" y="419415"/>
                  <a:pt x="8963048" y="427366"/>
                </a:cubicBezTo>
                <a:lnTo>
                  <a:pt x="8968011" y="425141"/>
                </a:lnTo>
                <a:lnTo>
                  <a:pt x="8974337" y="424441"/>
                </a:lnTo>
                <a:lnTo>
                  <a:pt x="8990394" y="427667"/>
                </a:lnTo>
                <a:lnTo>
                  <a:pt x="8996232" y="429728"/>
                </a:lnTo>
                <a:cubicBezTo>
                  <a:pt x="9000327" y="430831"/>
                  <a:pt x="9003146" y="431159"/>
                  <a:pt x="9005201" y="430939"/>
                </a:cubicBezTo>
                <a:lnTo>
                  <a:pt x="9005486" y="430699"/>
                </a:lnTo>
                <a:lnTo>
                  <a:pt x="9053453" y="433984"/>
                </a:lnTo>
                <a:cubicBezTo>
                  <a:pt x="9068117" y="420419"/>
                  <a:pt x="9112391" y="454853"/>
                  <a:pt x="9113812" y="425670"/>
                </a:cubicBezTo>
                <a:cubicBezTo>
                  <a:pt x="9130955" y="430499"/>
                  <a:pt x="9138865" y="443788"/>
                  <a:pt x="9137318" y="424304"/>
                </a:cubicBezTo>
                <a:cubicBezTo>
                  <a:pt x="9143084" y="425358"/>
                  <a:pt x="9147048" y="424266"/>
                  <a:pt x="9150210" y="422135"/>
                </a:cubicBezTo>
                <a:lnTo>
                  <a:pt x="9151232" y="421070"/>
                </a:lnTo>
                <a:lnTo>
                  <a:pt x="9189246" y="432272"/>
                </a:lnTo>
                <a:lnTo>
                  <a:pt x="9194810" y="441511"/>
                </a:lnTo>
                <a:lnTo>
                  <a:pt x="9231370" y="451590"/>
                </a:lnTo>
                <a:lnTo>
                  <a:pt x="9343052" y="503495"/>
                </a:lnTo>
                <a:cubicBezTo>
                  <a:pt x="9415432" y="508795"/>
                  <a:pt x="9518955" y="534921"/>
                  <a:pt x="9584507" y="549197"/>
                </a:cubicBezTo>
                <a:cubicBezTo>
                  <a:pt x="9602038" y="561809"/>
                  <a:pt x="9675059" y="570203"/>
                  <a:pt x="9728309" y="560617"/>
                </a:cubicBezTo>
                <a:lnTo>
                  <a:pt x="9847792" y="580824"/>
                </a:lnTo>
                <a:cubicBezTo>
                  <a:pt x="9888744" y="590649"/>
                  <a:pt x="9918983" y="587450"/>
                  <a:pt x="9960019" y="587592"/>
                </a:cubicBezTo>
                <a:cubicBezTo>
                  <a:pt x="9984397" y="592516"/>
                  <a:pt x="9998461" y="593006"/>
                  <a:pt x="10039240" y="603107"/>
                </a:cubicBezTo>
                <a:cubicBezTo>
                  <a:pt x="10046863" y="602184"/>
                  <a:pt x="10074570" y="603512"/>
                  <a:pt x="10082169" y="601443"/>
                </a:cubicBezTo>
                <a:lnTo>
                  <a:pt x="10126500" y="603538"/>
                </a:lnTo>
                <a:lnTo>
                  <a:pt x="10261101" y="615053"/>
                </a:lnTo>
                <a:cubicBezTo>
                  <a:pt x="10274744" y="622448"/>
                  <a:pt x="10323589" y="631514"/>
                  <a:pt x="10336855" y="624804"/>
                </a:cubicBezTo>
                <a:cubicBezTo>
                  <a:pt x="10347867" y="624959"/>
                  <a:pt x="10374830" y="633622"/>
                  <a:pt x="10383868" y="625415"/>
                </a:cubicBezTo>
                <a:cubicBezTo>
                  <a:pt x="10409284" y="632493"/>
                  <a:pt x="10436539" y="633300"/>
                  <a:pt x="10445984" y="629262"/>
                </a:cubicBezTo>
                <a:cubicBezTo>
                  <a:pt x="10473833" y="619395"/>
                  <a:pt x="10495464" y="632839"/>
                  <a:pt x="10519280" y="631320"/>
                </a:cubicBezTo>
                <a:cubicBezTo>
                  <a:pt x="10558606" y="636140"/>
                  <a:pt x="10616449" y="646751"/>
                  <a:pt x="10644619" y="651566"/>
                </a:cubicBezTo>
                <a:cubicBezTo>
                  <a:pt x="10707078" y="667239"/>
                  <a:pt x="10806649" y="700317"/>
                  <a:pt x="10857724" y="712684"/>
                </a:cubicBezTo>
                <a:cubicBezTo>
                  <a:pt x="10915291" y="725495"/>
                  <a:pt x="10885368" y="688933"/>
                  <a:pt x="10951063" y="725767"/>
                </a:cubicBezTo>
                <a:cubicBezTo>
                  <a:pt x="10982008" y="727705"/>
                  <a:pt x="11007787" y="723528"/>
                  <a:pt x="11030956" y="721011"/>
                </a:cubicBezTo>
                <a:cubicBezTo>
                  <a:pt x="11029909" y="706023"/>
                  <a:pt x="11057496" y="724188"/>
                  <a:pt x="11085938" y="723892"/>
                </a:cubicBezTo>
                <a:cubicBezTo>
                  <a:pt x="11102606" y="725362"/>
                  <a:pt x="11125909" y="729502"/>
                  <a:pt x="11143411" y="733141"/>
                </a:cubicBezTo>
                <a:cubicBezTo>
                  <a:pt x="11171652" y="736317"/>
                  <a:pt x="11164089" y="762276"/>
                  <a:pt x="11195087" y="732494"/>
                </a:cubicBezTo>
                <a:cubicBezTo>
                  <a:pt x="11221976" y="745071"/>
                  <a:pt x="11231916" y="754905"/>
                  <a:pt x="11273972" y="753513"/>
                </a:cubicBezTo>
                <a:cubicBezTo>
                  <a:pt x="11288331" y="764337"/>
                  <a:pt x="11354320" y="819231"/>
                  <a:pt x="11369715" y="813181"/>
                </a:cubicBezTo>
                <a:cubicBezTo>
                  <a:pt x="11408024" y="821140"/>
                  <a:pt x="11417570" y="873027"/>
                  <a:pt x="11462695" y="874654"/>
                </a:cubicBezTo>
                <a:cubicBezTo>
                  <a:pt x="11507338" y="891120"/>
                  <a:pt x="11468277" y="926374"/>
                  <a:pt x="11516473" y="928206"/>
                </a:cubicBezTo>
                <a:lnTo>
                  <a:pt x="11585369" y="1004898"/>
                </a:lnTo>
                <a:cubicBezTo>
                  <a:pt x="11627915" y="1047460"/>
                  <a:pt x="11688670" y="1023969"/>
                  <a:pt x="11712382" y="1047864"/>
                </a:cubicBezTo>
                <a:cubicBezTo>
                  <a:pt x="11736094" y="1071759"/>
                  <a:pt x="11860362" y="1135225"/>
                  <a:pt x="11894613" y="1148265"/>
                </a:cubicBezTo>
                <a:cubicBezTo>
                  <a:pt x="11928864" y="1161305"/>
                  <a:pt x="11872782" y="1124390"/>
                  <a:pt x="11917888" y="1126105"/>
                </a:cubicBezTo>
                <a:cubicBezTo>
                  <a:pt x="11967364" y="1138091"/>
                  <a:pt x="11978191" y="1115038"/>
                  <a:pt x="12080164" y="1090885"/>
                </a:cubicBezTo>
                <a:cubicBezTo>
                  <a:pt x="12093592" y="1092452"/>
                  <a:pt x="12126659" y="1037250"/>
                  <a:pt x="12140863" y="1035036"/>
                </a:cubicBezTo>
                <a:lnTo>
                  <a:pt x="12192002" y="1015838"/>
                </a:lnTo>
                <a:lnTo>
                  <a:pt x="12192002" y="1955549"/>
                </a:lnTo>
                <a:lnTo>
                  <a:pt x="12192000" y="1955549"/>
                </a:lnTo>
                <a:lnTo>
                  <a:pt x="12192000" y="2122526"/>
                </a:lnTo>
                <a:lnTo>
                  <a:pt x="0" y="2122526"/>
                </a:lnTo>
                <a:lnTo>
                  <a:pt x="0" y="1348327"/>
                </a:lnTo>
                <a:lnTo>
                  <a:pt x="2" y="1348327"/>
                </a:lnTo>
                <a:lnTo>
                  <a:pt x="2" y="592017"/>
                </a:lnTo>
                <a:lnTo>
                  <a:pt x="15526" y="586548"/>
                </a:lnTo>
                <a:cubicBezTo>
                  <a:pt x="35255" y="585160"/>
                  <a:pt x="72229" y="592802"/>
                  <a:pt x="118381" y="583692"/>
                </a:cubicBezTo>
                <a:lnTo>
                  <a:pt x="292435" y="531887"/>
                </a:lnTo>
                <a:cubicBezTo>
                  <a:pt x="333820" y="524854"/>
                  <a:pt x="366418" y="510849"/>
                  <a:pt x="404015" y="511191"/>
                </a:cubicBezTo>
                <a:cubicBezTo>
                  <a:pt x="415660" y="502454"/>
                  <a:pt x="428065" y="497716"/>
                  <a:pt x="445099" y="505368"/>
                </a:cubicBezTo>
                <a:cubicBezTo>
                  <a:pt x="473049" y="498059"/>
                  <a:pt x="549479" y="473644"/>
                  <a:pt x="571717" y="467338"/>
                </a:cubicBezTo>
                <a:lnTo>
                  <a:pt x="578535" y="467527"/>
                </a:lnTo>
                <a:cubicBezTo>
                  <a:pt x="582714" y="467117"/>
                  <a:pt x="586282" y="465474"/>
                  <a:pt x="596792" y="464875"/>
                </a:cubicBezTo>
                <a:cubicBezTo>
                  <a:pt x="618517" y="457289"/>
                  <a:pt x="688384" y="430106"/>
                  <a:pt x="708875" y="422017"/>
                </a:cubicBezTo>
                <a:cubicBezTo>
                  <a:pt x="714996" y="421315"/>
                  <a:pt x="718074" y="419183"/>
                  <a:pt x="719742" y="416340"/>
                </a:cubicBezTo>
                <a:cubicBezTo>
                  <a:pt x="719843" y="415919"/>
                  <a:pt x="719947" y="415498"/>
                  <a:pt x="720047" y="415078"/>
                </a:cubicBezTo>
                <a:lnTo>
                  <a:pt x="763053" y="414307"/>
                </a:lnTo>
                <a:lnTo>
                  <a:pt x="767901" y="412086"/>
                </a:lnTo>
                <a:lnTo>
                  <a:pt x="797041" y="414293"/>
                </a:lnTo>
                <a:lnTo>
                  <a:pt x="811506" y="413988"/>
                </a:lnTo>
                <a:lnTo>
                  <a:pt x="816809" y="416882"/>
                </a:lnTo>
                <a:cubicBezTo>
                  <a:pt x="821862" y="418352"/>
                  <a:pt x="828232" y="418327"/>
                  <a:pt x="837540" y="414918"/>
                </a:cubicBezTo>
                <a:lnTo>
                  <a:pt x="858269" y="416131"/>
                </a:lnTo>
                <a:cubicBezTo>
                  <a:pt x="864622" y="417683"/>
                  <a:pt x="943264" y="400945"/>
                  <a:pt x="948732" y="404293"/>
                </a:cubicBezTo>
                <a:cubicBezTo>
                  <a:pt x="1007438" y="402718"/>
                  <a:pt x="1078958" y="412604"/>
                  <a:pt x="1149979" y="406698"/>
                </a:cubicBezTo>
                <a:cubicBezTo>
                  <a:pt x="1264076" y="391985"/>
                  <a:pt x="1418281" y="371972"/>
                  <a:pt x="1496110" y="357263"/>
                </a:cubicBezTo>
                <a:cubicBezTo>
                  <a:pt x="1524373" y="323194"/>
                  <a:pt x="1569686" y="343349"/>
                  <a:pt x="1608669" y="331673"/>
                </a:cubicBezTo>
                <a:cubicBezTo>
                  <a:pt x="1628634" y="319376"/>
                  <a:pt x="1652708" y="325981"/>
                  <a:pt x="1675071" y="324776"/>
                </a:cubicBezTo>
                <a:cubicBezTo>
                  <a:pt x="1696661" y="320902"/>
                  <a:pt x="1719608" y="311993"/>
                  <a:pt x="1738204" y="308427"/>
                </a:cubicBezTo>
                <a:lnTo>
                  <a:pt x="1786655" y="303376"/>
                </a:lnTo>
                <a:cubicBezTo>
                  <a:pt x="1814690" y="308462"/>
                  <a:pt x="1843563" y="316239"/>
                  <a:pt x="1873080" y="330998"/>
                </a:cubicBezTo>
                <a:cubicBezTo>
                  <a:pt x="1885328" y="340074"/>
                  <a:pt x="1907076" y="340787"/>
                  <a:pt x="1921650" y="332593"/>
                </a:cubicBezTo>
                <a:cubicBezTo>
                  <a:pt x="1924160" y="331181"/>
                  <a:pt x="1926358" y="329554"/>
                  <a:pt x="1928172" y="327762"/>
                </a:cubicBezTo>
                <a:cubicBezTo>
                  <a:pt x="1964849" y="349443"/>
                  <a:pt x="1978703" y="334060"/>
                  <a:pt x="1997356" y="349707"/>
                </a:cubicBezTo>
                <a:cubicBezTo>
                  <a:pt x="2045552" y="350382"/>
                  <a:pt x="2077539" y="328078"/>
                  <a:pt x="2094665" y="341687"/>
                </a:cubicBezTo>
                <a:cubicBezTo>
                  <a:pt x="2129868" y="337565"/>
                  <a:pt x="2171836" y="328633"/>
                  <a:pt x="2208578" y="324976"/>
                </a:cubicBezTo>
                <a:cubicBezTo>
                  <a:pt x="2233182" y="323400"/>
                  <a:pt x="2276000" y="319205"/>
                  <a:pt x="2315112" y="319743"/>
                </a:cubicBezTo>
                <a:cubicBezTo>
                  <a:pt x="2354027" y="341739"/>
                  <a:pt x="2411581" y="311650"/>
                  <a:pt x="2443255" y="328210"/>
                </a:cubicBezTo>
                <a:lnTo>
                  <a:pt x="2568028" y="342111"/>
                </a:lnTo>
                <a:cubicBezTo>
                  <a:pt x="2608701" y="337537"/>
                  <a:pt x="2582516" y="375805"/>
                  <a:pt x="2646527" y="315870"/>
                </a:cubicBezTo>
                <a:cubicBezTo>
                  <a:pt x="2717602" y="329320"/>
                  <a:pt x="2719299" y="298751"/>
                  <a:pt x="2781569" y="326406"/>
                </a:cubicBezTo>
                <a:lnTo>
                  <a:pt x="3030291" y="348227"/>
                </a:lnTo>
                <a:cubicBezTo>
                  <a:pt x="3072289" y="343635"/>
                  <a:pt x="3082691" y="349641"/>
                  <a:pt x="3142556" y="350870"/>
                </a:cubicBezTo>
                <a:cubicBezTo>
                  <a:pt x="3203390" y="348332"/>
                  <a:pt x="3209724" y="356304"/>
                  <a:pt x="3262356" y="358645"/>
                </a:cubicBezTo>
                <a:cubicBezTo>
                  <a:pt x="3295546" y="360921"/>
                  <a:pt x="3336380" y="362051"/>
                  <a:pt x="3341698" y="364522"/>
                </a:cubicBezTo>
                <a:lnTo>
                  <a:pt x="3344026" y="363547"/>
                </a:lnTo>
                <a:cubicBezTo>
                  <a:pt x="3353997" y="361853"/>
                  <a:pt x="3359859" y="362931"/>
                  <a:pt x="3363888" y="365229"/>
                </a:cubicBezTo>
                <a:lnTo>
                  <a:pt x="3400728" y="382181"/>
                </a:lnTo>
                <a:lnTo>
                  <a:pt x="3473223" y="370133"/>
                </a:lnTo>
                <a:cubicBezTo>
                  <a:pt x="3488625" y="364503"/>
                  <a:pt x="3513943" y="370768"/>
                  <a:pt x="3536135" y="366472"/>
                </a:cubicBezTo>
                <a:cubicBezTo>
                  <a:pt x="3549392" y="369181"/>
                  <a:pt x="3571626" y="354982"/>
                  <a:pt x="3585978" y="356773"/>
                </a:cubicBezTo>
                <a:lnTo>
                  <a:pt x="3594501" y="357463"/>
                </a:lnTo>
                <a:lnTo>
                  <a:pt x="3594736" y="357194"/>
                </a:lnTo>
                <a:cubicBezTo>
                  <a:pt x="3596729" y="356739"/>
                  <a:pt x="3599583" y="356739"/>
                  <a:pt x="3603855" y="357358"/>
                </a:cubicBezTo>
                <a:lnTo>
                  <a:pt x="3610035" y="358720"/>
                </a:lnTo>
                <a:lnTo>
                  <a:pt x="3682513" y="326449"/>
                </a:lnTo>
                <a:cubicBezTo>
                  <a:pt x="3725132" y="319209"/>
                  <a:pt x="3741010" y="317232"/>
                  <a:pt x="3789760" y="302526"/>
                </a:cubicBezTo>
                <a:cubicBezTo>
                  <a:pt x="3829631" y="295662"/>
                  <a:pt x="3861095" y="281792"/>
                  <a:pt x="3897275" y="282288"/>
                </a:cubicBezTo>
                <a:cubicBezTo>
                  <a:pt x="3908538" y="273598"/>
                  <a:pt x="3920509" y="268909"/>
                  <a:pt x="3936846" y="276633"/>
                </a:cubicBezTo>
                <a:cubicBezTo>
                  <a:pt x="3972980" y="267440"/>
                  <a:pt x="3976670" y="252111"/>
                  <a:pt x="4004538" y="259176"/>
                </a:cubicBezTo>
                <a:cubicBezTo>
                  <a:pt x="4016877" y="233368"/>
                  <a:pt x="4021427" y="241744"/>
                  <a:pt x="4033778" y="246608"/>
                </a:cubicBezTo>
                <a:lnTo>
                  <a:pt x="4035363" y="246843"/>
                </a:lnTo>
                <a:lnTo>
                  <a:pt x="4036996" y="243176"/>
                </a:lnTo>
                <a:lnTo>
                  <a:pt x="4042364" y="240742"/>
                </a:lnTo>
                <a:lnTo>
                  <a:pt x="4058954" y="239121"/>
                </a:lnTo>
                <a:lnTo>
                  <a:pt x="4065510" y="239339"/>
                </a:lnTo>
                <a:cubicBezTo>
                  <a:pt x="4069909" y="239180"/>
                  <a:pt x="4072681" y="238679"/>
                  <a:pt x="4074427" y="237895"/>
                </a:cubicBezTo>
                <a:cubicBezTo>
                  <a:pt x="4074466" y="237796"/>
                  <a:pt x="4074507" y="237697"/>
                  <a:pt x="4074546" y="237596"/>
                </a:cubicBezTo>
                <a:lnTo>
                  <a:pt x="4083097" y="236761"/>
                </a:lnTo>
                <a:cubicBezTo>
                  <a:pt x="4099102" y="230874"/>
                  <a:pt x="4124720" y="217294"/>
                  <a:pt x="4142745" y="210228"/>
                </a:cubicBezTo>
                <a:cubicBezTo>
                  <a:pt x="4161277" y="209757"/>
                  <a:pt x="4204215" y="211652"/>
                  <a:pt x="4191248" y="194363"/>
                </a:cubicBezTo>
                <a:cubicBezTo>
                  <a:pt x="4197143" y="193685"/>
                  <a:pt x="4200119" y="191566"/>
                  <a:pt x="4201744" y="188729"/>
                </a:cubicBezTo>
                <a:cubicBezTo>
                  <a:pt x="4201845" y="188309"/>
                  <a:pt x="4201947" y="187890"/>
                  <a:pt x="4202048" y="187470"/>
                </a:cubicBezTo>
                <a:lnTo>
                  <a:pt x="4248116" y="184675"/>
                </a:lnTo>
                <a:lnTo>
                  <a:pt x="4276141" y="186999"/>
                </a:lnTo>
                <a:lnTo>
                  <a:pt x="4290062" y="186753"/>
                </a:lnTo>
                <a:lnTo>
                  <a:pt x="4295143" y="189670"/>
                </a:lnTo>
                <a:cubicBezTo>
                  <a:pt x="4299996" y="191161"/>
                  <a:pt x="4306126" y="191162"/>
                  <a:pt x="4315108" y="187791"/>
                </a:cubicBezTo>
                <a:lnTo>
                  <a:pt x="4316965" y="186450"/>
                </a:lnTo>
                <a:lnTo>
                  <a:pt x="4362875" y="193065"/>
                </a:lnTo>
                <a:cubicBezTo>
                  <a:pt x="4368977" y="194642"/>
                  <a:pt x="4423306" y="188348"/>
                  <a:pt x="4428542" y="191719"/>
                </a:cubicBezTo>
                <a:cubicBezTo>
                  <a:pt x="4462662" y="194921"/>
                  <a:pt x="4457822" y="194180"/>
                  <a:pt x="4515813" y="181068"/>
                </a:cubicBezTo>
                <a:cubicBezTo>
                  <a:pt x="4524746" y="178930"/>
                  <a:pt x="4680151" y="178122"/>
                  <a:pt x="4715526" y="171166"/>
                </a:cubicBezTo>
                <a:cubicBezTo>
                  <a:pt x="4741916" y="171832"/>
                  <a:pt x="4677963" y="180680"/>
                  <a:pt x="4762447" y="162678"/>
                </a:cubicBezTo>
                <a:cubicBezTo>
                  <a:pt x="4784109" y="162698"/>
                  <a:pt x="4806742" y="151552"/>
                  <a:pt x="4840439" y="134910"/>
                </a:cubicBezTo>
                <a:cubicBezTo>
                  <a:pt x="4916356" y="97503"/>
                  <a:pt x="4937025" y="110510"/>
                  <a:pt x="5011513" y="110893"/>
                </a:cubicBezTo>
                <a:cubicBezTo>
                  <a:pt x="5038947" y="76939"/>
                  <a:pt x="5028196" y="106028"/>
                  <a:pt x="5065790" y="94512"/>
                </a:cubicBezTo>
                <a:cubicBezTo>
                  <a:pt x="5064856" y="121900"/>
                  <a:pt x="5108319" y="72464"/>
                  <a:pt x="5121659" y="101083"/>
                </a:cubicBezTo>
                <a:cubicBezTo>
                  <a:pt x="5128079" y="98081"/>
                  <a:pt x="5133876" y="94270"/>
                  <a:pt x="5139595" y="90230"/>
                </a:cubicBezTo>
                <a:lnTo>
                  <a:pt x="5142598" y="88129"/>
                </a:lnTo>
                <a:lnTo>
                  <a:pt x="5156554" y="84729"/>
                </a:lnTo>
                <a:lnTo>
                  <a:pt x="5174660" y="77506"/>
                </a:lnTo>
                <a:lnTo>
                  <a:pt x="5222961" y="74516"/>
                </a:lnTo>
                <a:cubicBezTo>
                  <a:pt x="5230550" y="71886"/>
                  <a:pt x="5251598" y="63576"/>
                  <a:pt x="5261763" y="63392"/>
                </a:cubicBezTo>
                <a:lnTo>
                  <a:pt x="5381667" y="42975"/>
                </a:lnTo>
                <a:cubicBezTo>
                  <a:pt x="5391827" y="39989"/>
                  <a:pt x="5429368" y="35305"/>
                  <a:pt x="5432760" y="25273"/>
                </a:cubicBezTo>
                <a:cubicBezTo>
                  <a:pt x="5439009" y="12982"/>
                  <a:pt x="5478134" y="27048"/>
                  <a:pt x="5470905" y="14020"/>
                </a:cubicBezTo>
                <a:lnTo>
                  <a:pt x="562696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5430741"/>
            <a:ext cx="10750253" cy="63258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Einblick in den dreharbeiten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4FF08-6E33-0A48-A21D-4C4C34A32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703850" y="6083801"/>
            <a:ext cx="8803231" cy="49441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b="1" spc="160"/>
              <a:t>Szene 4</a:t>
            </a:r>
          </a:p>
        </p:txBody>
      </p:sp>
    </p:spTree>
    <p:extLst>
      <p:ext uri="{BB962C8B-B14F-4D97-AF65-F5344CB8AC3E}">
        <p14:creationId xmlns:p14="http://schemas.microsoft.com/office/powerpoint/2010/main" val="2490260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den </a:t>
            </a:r>
            <a:r>
              <a:rPr lang="de-DE" dirty="0" err="1"/>
              <a:t>dreharbeiten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4FF08-6E33-0A48-A21D-4C4C34A326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05A0A36-AB28-3F40-9C48-14541D877F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9484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5C9D962-F904-4553-A140-500CF3EFC5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FC44FC6-5BA3-41F1-98A0-849964135F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1"/>
            <a:ext cx="12192000" cy="4763069"/>
          </a:xfrm>
          <a:custGeom>
            <a:avLst/>
            <a:gdLst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495430 w 12192000"/>
              <a:gd name="connsiteY19" fmla="*/ 1231336 h 4449468"/>
              <a:gd name="connsiteX20" fmla="*/ 1532816 w 12192000"/>
              <a:gd name="connsiteY20" fmla="*/ 1174320 h 4449468"/>
              <a:gd name="connsiteX21" fmla="*/ 1688423 w 12192000"/>
              <a:gd name="connsiteY21" fmla="*/ 1249660 h 4449468"/>
              <a:gd name="connsiteX22" fmla="*/ 1885072 w 12192000"/>
              <a:gd name="connsiteY22" fmla="*/ 1202797 h 4449468"/>
              <a:gd name="connsiteX23" fmla="*/ 2074723 w 12192000"/>
              <a:gd name="connsiteY23" fmla="*/ 1249037 h 4449468"/>
              <a:gd name="connsiteX24" fmla="*/ 2180944 w 12192000"/>
              <a:gd name="connsiteY24" fmla="*/ 1221372 h 4449468"/>
              <a:gd name="connsiteX25" fmla="*/ 2206483 w 12192000"/>
              <a:gd name="connsiteY25" fmla="*/ 1169306 h 4449468"/>
              <a:gd name="connsiteX26" fmla="*/ 2480242 w 12192000"/>
              <a:gd name="connsiteY26" fmla="*/ 1143588 h 4449468"/>
              <a:gd name="connsiteX27" fmla="*/ 2545516 w 12192000"/>
              <a:gd name="connsiteY27" fmla="*/ 1116783 h 4449468"/>
              <a:gd name="connsiteX28" fmla="*/ 2612469 w 12192000"/>
              <a:gd name="connsiteY28" fmla="*/ 1134510 h 4449468"/>
              <a:gd name="connsiteX29" fmla="*/ 2711275 w 12192000"/>
              <a:gd name="connsiteY29" fmla="*/ 1068983 h 4449468"/>
              <a:gd name="connsiteX30" fmla="*/ 2864753 w 12192000"/>
              <a:gd name="connsiteY30" fmla="*/ 1052603 h 4449468"/>
              <a:gd name="connsiteX31" fmla="*/ 2954875 w 12192000"/>
              <a:gd name="connsiteY31" fmla="*/ 1034925 h 4449468"/>
              <a:gd name="connsiteX32" fmla="*/ 2986432 w 12192000"/>
              <a:gd name="connsiteY32" fmla="*/ 1015835 h 4449468"/>
              <a:gd name="connsiteX33" fmla="*/ 3032300 w 12192000"/>
              <a:gd name="connsiteY33" fmla="*/ 997495 h 4449468"/>
              <a:gd name="connsiteX34" fmla="*/ 3111177 w 12192000"/>
              <a:gd name="connsiteY34" fmla="*/ 955551 h 4449468"/>
              <a:gd name="connsiteX35" fmla="*/ 3220756 w 12192000"/>
              <a:gd name="connsiteY35" fmla="*/ 915853 h 4449468"/>
              <a:gd name="connsiteX36" fmla="*/ 3311995 w 12192000"/>
              <a:gd name="connsiteY36" fmla="*/ 939781 h 4449468"/>
              <a:gd name="connsiteX37" fmla="*/ 3317268 w 12192000"/>
              <a:gd name="connsiteY37" fmla="*/ 929024 h 4449468"/>
              <a:gd name="connsiteX38" fmla="*/ 3374665 w 12192000"/>
              <a:gd name="connsiteY38" fmla="*/ 919767 h 4449468"/>
              <a:gd name="connsiteX39" fmla="*/ 3589177 w 12192000"/>
              <a:gd name="connsiteY39" fmla="*/ 951119 h 4449468"/>
              <a:gd name="connsiteX40" fmla="*/ 3700970 w 12192000"/>
              <a:gd name="connsiteY40" fmla="*/ 931267 h 4449468"/>
              <a:gd name="connsiteX41" fmla="*/ 3738479 w 12192000"/>
              <a:gd name="connsiteY41" fmla="*/ 913937 h 4449468"/>
              <a:gd name="connsiteX42" fmla="*/ 3801460 w 12192000"/>
              <a:gd name="connsiteY42" fmla="*/ 885540 h 4449468"/>
              <a:gd name="connsiteX43" fmla="*/ 3843193 w 12192000"/>
              <a:gd name="connsiteY43" fmla="*/ 838989 h 4449468"/>
              <a:gd name="connsiteX44" fmla="*/ 3897970 w 12192000"/>
              <a:gd name="connsiteY44" fmla="*/ 825281 h 4449468"/>
              <a:gd name="connsiteX45" fmla="*/ 3917600 w 12192000"/>
              <a:gd name="connsiteY45" fmla="*/ 854851 h 4449468"/>
              <a:gd name="connsiteX46" fmla="*/ 3973954 w 12192000"/>
              <a:gd name="connsiteY46" fmla="*/ 829557 h 4449468"/>
              <a:gd name="connsiteX47" fmla="*/ 4058683 w 12192000"/>
              <a:gd name="connsiteY47" fmla="*/ 787592 h 4449468"/>
              <a:gd name="connsiteX48" fmla="*/ 4109334 w 12192000"/>
              <a:gd name="connsiteY48" fmla="*/ 771848 h 4449468"/>
              <a:gd name="connsiteX49" fmla="*/ 4245750 w 12192000"/>
              <a:gd name="connsiteY49" fmla="*/ 719656 h 4449468"/>
              <a:gd name="connsiteX50" fmla="*/ 4380909 w 12192000"/>
              <a:gd name="connsiteY50" fmla="*/ 660379 h 4449468"/>
              <a:gd name="connsiteX51" fmla="*/ 4438502 w 12192000"/>
              <a:gd name="connsiteY51" fmla="*/ 592129 h 4449468"/>
              <a:gd name="connsiteX52" fmla="*/ 4446215 w 12192000"/>
              <a:gd name="connsiteY52" fmla="*/ 588643 h 4449468"/>
              <a:gd name="connsiteX53" fmla="*/ 4468284 w 12192000"/>
              <a:gd name="connsiteY53" fmla="*/ 589215 h 4449468"/>
              <a:gd name="connsiteX54" fmla="*/ 4476748 w 12192000"/>
              <a:gd name="connsiteY54" fmla="*/ 591094 h 4449468"/>
              <a:gd name="connsiteX55" fmla="*/ 4488782 w 12192000"/>
              <a:gd name="connsiteY55" fmla="*/ 590302 h 4449468"/>
              <a:gd name="connsiteX56" fmla="*/ 4489026 w 12192000"/>
              <a:gd name="connsiteY56" fmla="*/ 589753 h 4449468"/>
              <a:gd name="connsiteX57" fmla="*/ 4500402 w 12192000"/>
              <a:gd name="connsiteY57" fmla="*/ 590048 h 4449468"/>
              <a:gd name="connsiteX58" fmla="*/ 4556726 w 12192000"/>
              <a:gd name="connsiteY58" fmla="*/ 598187 h 4449468"/>
              <a:gd name="connsiteX59" fmla="*/ 4624565 w 12192000"/>
              <a:gd name="connsiteY59" fmla="*/ 543167 h 4449468"/>
              <a:gd name="connsiteX60" fmla="*/ 4653836 w 12192000"/>
              <a:gd name="connsiteY60" fmla="*/ 532544 h 4449468"/>
              <a:gd name="connsiteX61" fmla="*/ 4669186 w 12192000"/>
              <a:gd name="connsiteY61" fmla="*/ 524041 h 4449468"/>
              <a:gd name="connsiteX62" fmla="*/ 4669958 w 12192000"/>
              <a:gd name="connsiteY62" fmla="*/ 521685 h 4449468"/>
              <a:gd name="connsiteX63" fmla="*/ 4723979 w 12192000"/>
              <a:gd name="connsiteY63" fmla="*/ 529754 h 4449468"/>
              <a:gd name="connsiteX64" fmla="*/ 4730727 w 12192000"/>
              <a:gd name="connsiteY64" fmla="*/ 526563 h 4449468"/>
              <a:gd name="connsiteX65" fmla="*/ 4766483 w 12192000"/>
              <a:gd name="connsiteY65" fmla="*/ 537277 h 4449468"/>
              <a:gd name="connsiteX66" fmla="*/ 4784666 w 12192000"/>
              <a:gd name="connsiteY66" fmla="*/ 539903 h 4449468"/>
              <a:gd name="connsiteX67" fmla="*/ 4790401 w 12192000"/>
              <a:gd name="connsiteY67" fmla="*/ 546646 h 4449468"/>
              <a:gd name="connsiteX68" fmla="*/ 4816937 w 12192000"/>
              <a:gd name="connsiteY68" fmla="*/ 547476 h 4449468"/>
              <a:gd name="connsiteX69" fmla="*/ 4819758 w 12192000"/>
              <a:gd name="connsiteY69" fmla="*/ 545308 h 4449468"/>
              <a:gd name="connsiteX70" fmla="*/ 4842484 w 12192000"/>
              <a:gd name="connsiteY70" fmla="*/ 554412 h 4449468"/>
              <a:gd name="connsiteX71" fmla="*/ 4862546 w 12192000"/>
              <a:gd name="connsiteY71" fmla="*/ 572217 h 4449468"/>
              <a:gd name="connsiteX72" fmla="*/ 5085017 w 12192000"/>
              <a:gd name="connsiteY72" fmla="*/ 547403 h 4449468"/>
              <a:gd name="connsiteX73" fmla="*/ 5285888 w 12192000"/>
              <a:gd name="connsiteY73" fmla="*/ 614495 h 4449468"/>
              <a:gd name="connsiteX74" fmla="*/ 5406407 w 12192000"/>
              <a:gd name="connsiteY74" fmla="*/ 598751 h 4449468"/>
              <a:gd name="connsiteX75" fmla="*/ 5442182 w 12192000"/>
              <a:gd name="connsiteY75" fmla="*/ 549757 h 4449468"/>
              <a:gd name="connsiteX76" fmla="*/ 5745975 w 12192000"/>
              <a:gd name="connsiteY76" fmla="*/ 554555 h 4449468"/>
              <a:gd name="connsiteX77" fmla="*/ 5821505 w 12192000"/>
              <a:gd name="connsiteY77" fmla="*/ 535119 h 4449468"/>
              <a:gd name="connsiteX78" fmla="*/ 5892210 w 12192000"/>
              <a:gd name="connsiteY78" fmla="*/ 560202 h 4449468"/>
              <a:gd name="connsiteX79" fmla="*/ 5918804 w 12192000"/>
              <a:gd name="connsiteY79" fmla="*/ 543313 h 4449468"/>
              <a:gd name="connsiteX80" fmla="*/ 5923343 w 12192000"/>
              <a:gd name="connsiteY80" fmla="*/ 539938 h 4449468"/>
              <a:gd name="connsiteX81" fmla="*/ 5942519 w 12192000"/>
              <a:gd name="connsiteY81" fmla="*/ 536503 h 4449468"/>
              <a:gd name="connsiteX82" fmla="*/ 5946666 w 12192000"/>
              <a:gd name="connsiteY82" fmla="*/ 522944 h 4449468"/>
              <a:gd name="connsiteX83" fmla="*/ 5974624 w 12192000"/>
              <a:gd name="connsiteY83" fmla="*/ 508752 h 4449468"/>
              <a:gd name="connsiteX84" fmla="*/ 6010271 w 12192000"/>
              <a:gd name="connsiteY84" fmla="*/ 505944 h 4449468"/>
              <a:gd name="connsiteX85" fmla="*/ 6180882 w 12192000"/>
              <a:gd name="connsiteY85" fmla="*/ 506681 h 4449468"/>
              <a:gd name="connsiteX86" fmla="*/ 6282268 w 12192000"/>
              <a:gd name="connsiteY86" fmla="*/ 499091 h 4449468"/>
              <a:gd name="connsiteX87" fmla="*/ 6319700 w 12192000"/>
              <a:gd name="connsiteY87" fmla="*/ 483591 h 4449468"/>
              <a:gd name="connsiteX88" fmla="*/ 6372701 w 12192000"/>
              <a:gd name="connsiteY88" fmla="*/ 470428 h 4449468"/>
              <a:gd name="connsiteX89" fmla="*/ 6465400 w 12192000"/>
              <a:gd name="connsiteY89" fmla="*/ 437432 h 4449468"/>
              <a:gd name="connsiteX90" fmla="*/ 6591402 w 12192000"/>
              <a:gd name="connsiteY90" fmla="*/ 410083 h 4449468"/>
              <a:gd name="connsiteX91" fmla="*/ 6687786 w 12192000"/>
              <a:gd name="connsiteY91" fmla="*/ 444034 h 4449468"/>
              <a:gd name="connsiteX92" fmla="*/ 6695174 w 12192000"/>
              <a:gd name="connsiteY92" fmla="*/ 433912 h 4449468"/>
              <a:gd name="connsiteX93" fmla="*/ 6759445 w 12192000"/>
              <a:gd name="connsiteY93" fmla="*/ 431070 h 4449468"/>
              <a:gd name="connsiteX94" fmla="*/ 6989783 w 12192000"/>
              <a:gd name="connsiteY94" fmla="*/ 486103 h 4449468"/>
              <a:gd name="connsiteX95" fmla="*/ 7115240 w 12192000"/>
              <a:gd name="connsiteY95" fmla="*/ 478756 h 4449468"/>
              <a:gd name="connsiteX96" fmla="*/ 7158931 w 12192000"/>
              <a:gd name="connsiteY96" fmla="*/ 465669 h 4449468"/>
              <a:gd name="connsiteX97" fmla="*/ 7232185 w 12192000"/>
              <a:gd name="connsiteY97" fmla="*/ 444394 h 4449468"/>
              <a:gd name="connsiteX98" fmla="*/ 7284877 w 12192000"/>
              <a:gd name="connsiteY98" fmla="*/ 402687 h 4449468"/>
              <a:gd name="connsiteX99" fmla="*/ 7346945 w 12192000"/>
              <a:gd name="connsiteY99" fmla="*/ 395124 h 4449468"/>
              <a:gd name="connsiteX100" fmla="*/ 7364027 w 12192000"/>
              <a:gd name="connsiteY100" fmla="*/ 426741 h 4449468"/>
              <a:gd name="connsiteX101" fmla="*/ 7429557 w 12192000"/>
              <a:gd name="connsiteY101" fmla="*/ 407818 h 4449468"/>
              <a:gd name="connsiteX102" fmla="*/ 7528670 w 12192000"/>
              <a:gd name="connsiteY102" fmla="*/ 375453 h 4449468"/>
              <a:gd name="connsiteX103" fmla="*/ 7586523 w 12192000"/>
              <a:gd name="connsiteY103" fmla="*/ 365405 h 4449468"/>
              <a:gd name="connsiteX104" fmla="*/ 7743797 w 12192000"/>
              <a:gd name="connsiteY104" fmla="*/ 328598 h 4449468"/>
              <a:gd name="connsiteX105" fmla="*/ 7900757 w 12192000"/>
              <a:gd name="connsiteY105" fmla="*/ 284597 h 4449468"/>
              <a:gd name="connsiteX106" fmla="*/ 7990513 w 12192000"/>
              <a:gd name="connsiteY106" fmla="*/ 218262 h 4449468"/>
              <a:gd name="connsiteX107" fmla="*/ 8119883 w 12192000"/>
              <a:gd name="connsiteY107" fmla="*/ 186443 h 4449468"/>
              <a:gd name="connsiteX108" fmla="*/ 8141063 w 12192000"/>
              <a:gd name="connsiteY108" fmla="*/ 175217 h 4449468"/>
              <a:gd name="connsiteX109" fmla="*/ 8172005 w 12192000"/>
              <a:gd name="connsiteY109" fmla="*/ 178328 h 4449468"/>
              <a:gd name="connsiteX110" fmla="*/ 8296189 w 12192000"/>
              <a:gd name="connsiteY110" fmla="*/ 192661 h 4449468"/>
              <a:gd name="connsiteX111" fmla="*/ 8395386 w 12192000"/>
              <a:gd name="connsiteY111" fmla="*/ 220624 h 4449468"/>
              <a:gd name="connsiteX112" fmla="*/ 8512799 w 12192000"/>
              <a:gd name="connsiteY112" fmla="*/ 185499 h 4449468"/>
              <a:gd name="connsiteX113" fmla="*/ 8586463 w 12192000"/>
              <a:gd name="connsiteY113" fmla="*/ 187463 h 4449468"/>
              <a:gd name="connsiteX114" fmla="*/ 8710287 w 12192000"/>
              <a:gd name="connsiteY114" fmla="*/ 226363 h 4449468"/>
              <a:gd name="connsiteX115" fmla="*/ 8866439 w 12192000"/>
              <a:gd name="connsiteY115" fmla="*/ 198692 h 4449468"/>
              <a:gd name="connsiteX116" fmla="*/ 8894276 w 12192000"/>
              <a:gd name="connsiteY116" fmla="*/ 145723 h 4449468"/>
              <a:gd name="connsiteX117" fmla="*/ 8935035 w 12192000"/>
              <a:gd name="connsiteY117" fmla="*/ 111646 h 4449468"/>
              <a:gd name="connsiteX118" fmla="*/ 8960043 w 12192000"/>
              <a:gd name="connsiteY118" fmla="*/ 180759 h 4449468"/>
              <a:gd name="connsiteX119" fmla="*/ 9101127 w 12192000"/>
              <a:gd name="connsiteY119" fmla="*/ 222142 h 4449468"/>
              <a:gd name="connsiteX120" fmla="*/ 9170880 w 12192000"/>
              <a:gd name="connsiteY120" fmla="*/ 234816 h 4449468"/>
              <a:gd name="connsiteX121" fmla="*/ 9278094 w 12192000"/>
              <a:gd name="connsiteY121" fmla="*/ 238336 h 4449468"/>
              <a:gd name="connsiteX122" fmla="*/ 9310998 w 12192000"/>
              <a:gd name="connsiteY122" fmla="*/ 242266 h 4449468"/>
              <a:gd name="connsiteX123" fmla="*/ 9641111 w 12192000"/>
              <a:gd name="connsiteY123" fmla="*/ 313195 h 4449468"/>
              <a:gd name="connsiteX124" fmla="*/ 9823383 w 12192000"/>
              <a:gd name="connsiteY124" fmla="*/ 218474 h 4449468"/>
              <a:gd name="connsiteX125" fmla="*/ 10032591 w 12192000"/>
              <a:gd name="connsiteY125" fmla="*/ 185749 h 4449468"/>
              <a:gd name="connsiteX126" fmla="*/ 10100322 w 12192000"/>
              <a:gd name="connsiteY126" fmla="*/ 221604 h 4449468"/>
              <a:gd name="connsiteX127" fmla="*/ 10132642 w 12192000"/>
              <a:gd name="connsiteY127" fmla="*/ 217666 h 4449468"/>
              <a:gd name="connsiteX128" fmla="*/ 10185365 w 12192000"/>
              <a:gd name="connsiteY128" fmla="*/ 206832 h 4449468"/>
              <a:gd name="connsiteX129" fmla="*/ 10268953 w 12192000"/>
              <a:gd name="connsiteY129" fmla="*/ 218347 h 4449468"/>
              <a:gd name="connsiteX130" fmla="*/ 10433108 w 12192000"/>
              <a:gd name="connsiteY130" fmla="*/ 199758 h 4449468"/>
              <a:gd name="connsiteX131" fmla="*/ 10717313 w 12192000"/>
              <a:gd name="connsiteY131" fmla="*/ 253344 h 4449468"/>
              <a:gd name="connsiteX132" fmla="*/ 10972110 w 12192000"/>
              <a:gd name="connsiteY132" fmla="*/ 217006 h 4449468"/>
              <a:gd name="connsiteX133" fmla="*/ 11060121 w 12192000"/>
              <a:gd name="connsiteY133" fmla="*/ 208222 h 4449468"/>
              <a:gd name="connsiteX134" fmla="*/ 11144990 w 12192000"/>
              <a:gd name="connsiteY134" fmla="*/ 130838 h 4449468"/>
              <a:gd name="connsiteX135" fmla="*/ 11293359 w 12192000"/>
              <a:gd name="connsiteY135" fmla="*/ 124935 h 4449468"/>
              <a:gd name="connsiteX136" fmla="*/ 11364511 w 12192000"/>
              <a:gd name="connsiteY136" fmla="*/ 66512 h 4449468"/>
              <a:gd name="connsiteX137" fmla="*/ 11537979 w 12192000"/>
              <a:gd name="connsiteY137" fmla="*/ 81544 h 4449468"/>
              <a:gd name="connsiteX138" fmla="*/ 11576401 w 12192000"/>
              <a:gd name="connsiteY138" fmla="*/ 68039 h 4449468"/>
              <a:gd name="connsiteX139" fmla="*/ 11627402 w 12192000"/>
              <a:gd name="connsiteY139" fmla="*/ 41537 h 4449468"/>
              <a:gd name="connsiteX140" fmla="*/ 11800703 w 12192000"/>
              <a:gd name="connsiteY140" fmla="*/ 18480 h 4449468"/>
              <a:gd name="connsiteX141" fmla="*/ 11920297 w 12192000"/>
              <a:gd name="connsiteY141" fmla="*/ 33373 h 4449468"/>
              <a:gd name="connsiteX142" fmla="*/ 12034335 w 12192000"/>
              <a:gd name="connsiteY142" fmla="*/ 19478 h 4449468"/>
              <a:gd name="connsiteX143" fmla="*/ 12121786 w 12192000"/>
              <a:gd name="connsiteY143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495430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74723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480242 w 12192000"/>
              <a:gd name="connsiteY25" fmla="*/ 1143588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74723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480242 w 12192000"/>
              <a:gd name="connsiteY25" fmla="*/ 1143588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74723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480242 w 12192000"/>
              <a:gd name="connsiteY25" fmla="*/ 1143588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74723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480242 w 12192000"/>
              <a:gd name="connsiteY25" fmla="*/ 1143588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74723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480242 w 12192000"/>
              <a:gd name="connsiteY25" fmla="*/ 1143588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74723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84436 w 12192000"/>
              <a:gd name="connsiteY9" fmla="*/ 1651035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608643 h 4449468"/>
              <a:gd name="connsiteX10" fmla="*/ 862351 w 12192000"/>
              <a:gd name="connsiteY10" fmla="*/ 1406008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608643 h 4449468"/>
              <a:gd name="connsiteX10" fmla="*/ 785205 w 12192000"/>
              <a:gd name="connsiteY10" fmla="*/ 1435682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608643 h 4449468"/>
              <a:gd name="connsiteX10" fmla="*/ 785205 w 12192000"/>
              <a:gd name="connsiteY10" fmla="*/ 1435682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11914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608643 h 4449468"/>
              <a:gd name="connsiteX10" fmla="*/ 785205 w 12192000"/>
              <a:gd name="connsiteY10" fmla="*/ 1435682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70552 w 12192000"/>
              <a:gd name="connsiteY18" fmla="*/ 1244783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608643 h 4449468"/>
              <a:gd name="connsiteX10" fmla="*/ 785205 w 12192000"/>
              <a:gd name="connsiteY10" fmla="*/ 1435682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58961 w 12192000"/>
              <a:gd name="connsiteY19" fmla="*/ 1231336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608643 h 4449468"/>
              <a:gd name="connsiteX10" fmla="*/ 785205 w 12192000"/>
              <a:gd name="connsiteY10" fmla="*/ 1435682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608643 h 4449468"/>
              <a:gd name="connsiteX10" fmla="*/ 785205 w 12192000"/>
              <a:gd name="connsiteY10" fmla="*/ 1435682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608643 h 4449468"/>
              <a:gd name="connsiteX10" fmla="*/ 762516 w 12192000"/>
              <a:gd name="connsiteY10" fmla="*/ 1469595 h 4449468"/>
              <a:gd name="connsiteX11" fmla="*/ 991456 w 12192000"/>
              <a:gd name="connsiteY11" fmla="*/ 1415404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608643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64987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06483 w 12192000"/>
              <a:gd name="connsiteY24" fmla="*/ 1169306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33108 w 12192000"/>
              <a:gd name="connsiteY129" fmla="*/ 199758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73949 w 12192000"/>
              <a:gd name="connsiteY129" fmla="*/ 220954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73949 w 12192000"/>
              <a:gd name="connsiteY129" fmla="*/ 220954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73949 w 12192000"/>
              <a:gd name="connsiteY129" fmla="*/ 220954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73949 w 12192000"/>
              <a:gd name="connsiteY129" fmla="*/ 220954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30838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73949 w 12192000"/>
              <a:gd name="connsiteY129" fmla="*/ 220954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43556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73949 w 12192000"/>
              <a:gd name="connsiteY129" fmla="*/ 220954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43556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73949 w 12192000"/>
              <a:gd name="connsiteY129" fmla="*/ 220954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43556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16783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73949 w 12192000"/>
              <a:gd name="connsiteY129" fmla="*/ 220954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43556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545516 w 12192000"/>
              <a:gd name="connsiteY26" fmla="*/ 1169188 h 4449468"/>
              <a:gd name="connsiteX27" fmla="*/ 2612469 w 12192000"/>
              <a:gd name="connsiteY27" fmla="*/ 1134510 h 4449468"/>
              <a:gd name="connsiteX28" fmla="*/ 2711275 w 12192000"/>
              <a:gd name="connsiteY28" fmla="*/ 1068983 h 4449468"/>
              <a:gd name="connsiteX29" fmla="*/ 2864753 w 12192000"/>
              <a:gd name="connsiteY29" fmla="*/ 1052603 h 4449468"/>
              <a:gd name="connsiteX30" fmla="*/ 2954875 w 12192000"/>
              <a:gd name="connsiteY30" fmla="*/ 1034925 h 4449468"/>
              <a:gd name="connsiteX31" fmla="*/ 2986432 w 12192000"/>
              <a:gd name="connsiteY31" fmla="*/ 1015835 h 4449468"/>
              <a:gd name="connsiteX32" fmla="*/ 3032300 w 12192000"/>
              <a:gd name="connsiteY32" fmla="*/ 997495 h 4449468"/>
              <a:gd name="connsiteX33" fmla="*/ 3111177 w 12192000"/>
              <a:gd name="connsiteY33" fmla="*/ 955551 h 4449468"/>
              <a:gd name="connsiteX34" fmla="*/ 3220756 w 12192000"/>
              <a:gd name="connsiteY34" fmla="*/ 915853 h 4449468"/>
              <a:gd name="connsiteX35" fmla="*/ 3311995 w 12192000"/>
              <a:gd name="connsiteY35" fmla="*/ 939781 h 4449468"/>
              <a:gd name="connsiteX36" fmla="*/ 3317268 w 12192000"/>
              <a:gd name="connsiteY36" fmla="*/ 929024 h 4449468"/>
              <a:gd name="connsiteX37" fmla="*/ 3374665 w 12192000"/>
              <a:gd name="connsiteY37" fmla="*/ 919767 h 4449468"/>
              <a:gd name="connsiteX38" fmla="*/ 3589177 w 12192000"/>
              <a:gd name="connsiteY38" fmla="*/ 951119 h 4449468"/>
              <a:gd name="connsiteX39" fmla="*/ 3700970 w 12192000"/>
              <a:gd name="connsiteY39" fmla="*/ 931267 h 4449468"/>
              <a:gd name="connsiteX40" fmla="*/ 3738479 w 12192000"/>
              <a:gd name="connsiteY40" fmla="*/ 913937 h 4449468"/>
              <a:gd name="connsiteX41" fmla="*/ 3801460 w 12192000"/>
              <a:gd name="connsiteY41" fmla="*/ 885540 h 4449468"/>
              <a:gd name="connsiteX42" fmla="*/ 3843193 w 12192000"/>
              <a:gd name="connsiteY42" fmla="*/ 838989 h 4449468"/>
              <a:gd name="connsiteX43" fmla="*/ 3897970 w 12192000"/>
              <a:gd name="connsiteY43" fmla="*/ 825281 h 4449468"/>
              <a:gd name="connsiteX44" fmla="*/ 3917600 w 12192000"/>
              <a:gd name="connsiteY44" fmla="*/ 854851 h 4449468"/>
              <a:gd name="connsiteX45" fmla="*/ 3973954 w 12192000"/>
              <a:gd name="connsiteY45" fmla="*/ 829557 h 4449468"/>
              <a:gd name="connsiteX46" fmla="*/ 4058683 w 12192000"/>
              <a:gd name="connsiteY46" fmla="*/ 787592 h 4449468"/>
              <a:gd name="connsiteX47" fmla="*/ 4109334 w 12192000"/>
              <a:gd name="connsiteY47" fmla="*/ 771848 h 4449468"/>
              <a:gd name="connsiteX48" fmla="*/ 4245750 w 12192000"/>
              <a:gd name="connsiteY48" fmla="*/ 719656 h 4449468"/>
              <a:gd name="connsiteX49" fmla="*/ 4380909 w 12192000"/>
              <a:gd name="connsiteY49" fmla="*/ 660379 h 4449468"/>
              <a:gd name="connsiteX50" fmla="*/ 4438502 w 12192000"/>
              <a:gd name="connsiteY50" fmla="*/ 592129 h 4449468"/>
              <a:gd name="connsiteX51" fmla="*/ 4446215 w 12192000"/>
              <a:gd name="connsiteY51" fmla="*/ 588643 h 4449468"/>
              <a:gd name="connsiteX52" fmla="*/ 4468284 w 12192000"/>
              <a:gd name="connsiteY52" fmla="*/ 589215 h 4449468"/>
              <a:gd name="connsiteX53" fmla="*/ 4476748 w 12192000"/>
              <a:gd name="connsiteY53" fmla="*/ 591094 h 4449468"/>
              <a:gd name="connsiteX54" fmla="*/ 4488782 w 12192000"/>
              <a:gd name="connsiteY54" fmla="*/ 590302 h 4449468"/>
              <a:gd name="connsiteX55" fmla="*/ 4489026 w 12192000"/>
              <a:gd name="connsiteY55" fmla="*/ 589753 h 4449468"/>
              <a:gd name="connsiteX56" fmla="*/ 4500402 w 12192000"/>
              <a:gd name="connsiteY56" fmla="*/ 590048 h 4449468"/>
              <a:gd name="connsiteX57" fmla="*/ 4556726 w 12192000"/>
              <a:gd name="connsiteY57" fmla="*/ 598187 h 4449468"/>
              <a:gd name="connsiteX58" fmla="*/ 4624565 w 12192000"/>
              <a:gd name="connsiteY58" fmla="*/ 543167 h 4449468"/>
              <a:gd name="connsiteX59" fmla="*/ 4653836 w 12192000"/>
              <a:gd name="connsiteY59" fmla="*/ 532544 h 4449468"/>
              <a:gd name="connsiteX60" fmla="*/ 4669186 w 12192000"/>
              <a:gd name="connsiteY60" fmla="*/ 524041 h 4449468"/>
              <a:gd name="connsiteX61" fmla="*/ 4669958 w 12192000"/>
              <a:gd name="connsiteY61" fmla="*/ 521685 h 4449468"/>
              <a:gd name="connsiteX62" fmla="*/ 4723979 w 12192000"/>
              <a:gd name="connsiteY62" fmla="*/ 529754 h 4449468"/>
              <a:gd name="connsiteX63" fmla="*/ 4730727 w 12192000"/>
              <a:gd name="connsiteY63" fmla="*/ 526563 h 4449468"/>
              <a:gd name="connsiteX64" fmla="*/ 4766483 w 12192000"/>
              <a:gd name="connsiteY64" fmla="*/ 537277 h 4449468"/>
              <a:gd name="connsiteX65" fmla="*/ 4784666 w 12192000"/>
              <a:gd name="connsiteY65" fmla="*/ 539903 h 4449468"/>
              <a:gd name="connsiteX66" fmla="*/ 4790401 w 12192000"/>
              <a:gd name="connsiteY66" fmla="*/ 546646 h 4449468"/>
              <a:gd name="connsiteX67" fmla="*/ 4816937 w 12192000"/>
              <a:gd name="connsiteY67" fmla="*/ 547476 h 4449468"/>
              <a:gd name="connsiteX68" fmla="*/ 4819758 w 12192000"/>
              <a:gd name="connsiteY68" fmla="*/ 545308 h 4449468"/>
              <a:gd name="connsiteX69" fmla="*/ 4842484 w 12192000"/>
              <a:gd name="connsiteY69" fmla="*/ 554412 h 4449468"/>
              <a:gd name="connsiteX70" fmla="*/ 4862546 w 12192000"/>
              <a:gd name="connsiteY70" fmla="*/ 572217 h 4449468"/>
              <a:gd name="connsiteX71" fmla="*/ 5085017 w 12192000"/>
              <a:gd name="connsiteY71" fmla="*/ 547403 h 4449468"/>
              <a:gd name="connsiteX72" fmla="*/ 5285888 w 12192000"/>
              <a:gd name="connsiteY72" fmla="*/ 614495 h 4449468"/>
              <a:gd name="connsiteX73" fmla="*/ 5406407 w 12192000"/>
              <a:gd name="connsiteY73" fmla="*/ 598751 h 4449468"/>
              <a:gd name="connsiteX74" fmla="*/ 5442182 w 12192000"/>
              <a:gd name="connsiteY74" fmla="*/ 549757 h 4449468"/>
              <a:gd name="connsiteX75" fmla="*/ 5745975 w 12192000"/>
              <a:gd name="connsiteY75" fmla="*/ 554555 h 4449468"/>
              <a:gd name="connsiteX76" fmla="*/ 5821505 w 12192000"/>
              <a:gd name="connsiteY76" fmla="*/ 535119 h 4449468"/>
              <a:gd name="connsiteX77" fmla="*/ 5892210 w 12192000"/>
              <a:gd name="connsiteY77" fmla="*/ 560202 h 4449468"/>
              <a:gd name="connsiteX78" fmla="*/ 5918804 w 12192000"/>
              <a:gd name="connsiteY78" fmla="*/ 543313 h 4449468"/>
              <a:gd name="connsiteX79" fmla="*/ 5923343 w 12192000"/>
              <a:gd name="connsiteY79" fmla="*/ 539938 h 4449468"/>
              <a:gd name="connsiteX80" fmla="*/ 5942519 w 12192000"/>
              <a:gd name="connsiteY80" fmla="*/ 536503 h 4449468"/>
              <a:gd name="connsiteX81" fmla="*/ 5946666 w 12192000"/>
              <a:gd name="connsiteY81" fmla="*/ 522944 h 4449468"/>
              <a:gd name="connsiteX82" fmla="*/ 5974624 w 12192000"/>
              <a:gd name="connsiteY82" fmla="*/ 508752 h 4449468"/>
              <a:gd name="connsiteX83" fmla="*/ 6010271 w 12192000"/>
              <a:gd name="connsiteY83" fmla="*/ 505944 h 4449468"/>
              <a:gd name="connsiteX84" fmla="*/ 6180882 w 12192000"/>
              <a:gd name="connsiteY84" fmla="*/ 506681 h 4449468"/>
              <a:gd name="connsiteX85" fmla="*/ 6282268 w 12192000"/>
              <a:gd name="connsiteY85" fmla="*/ 499091 h 4449468"/>
              <a:gd name="connsiteX86" fmla="*/ 6319700 w 12192000"/>
              <a:gd name="connsiteY86" fmla="*/ 483591 h 4449468"/>
              <a:gd name="connsiteX87" fmla="*/ 6372701 w 12192000"/>
              <a:gd name="connsiteY87" fmla="*/ 470428 h 4449468"/>
              <a:gd name="connsiteX88" fmla="*/ 6465400 w 12192000"/>
              <a:gd name="connsiteY88" fmla="*/ 437432 h 4449468"/>
              <a:gd name="connsiteX89" fmla="*/ 6591402 w 12192000"/>
              <a:gd name="connsiteY89" fmla="*/ 410083 h 4449468"/>
              <a:gd name="connsiteX90" fmla="*/ 6687786 w 12192000"/>
              <a:gd name="connsiteY90" fmla="*/ 444034 h 4449468"/>
              <a:gd name="connsiteX91" fmla="*/ 6695174 w 12192000"/>
              <a:gd name="connsiteY91" fmla="*/ 433912 h 4449468"/>
              <a:gd name="connsiteX92" fmla="*/ 6759445 w 12192000"/>
              <a:gd name="connsiteY92" fmla="*/ 431070 h 4449468"/>
              <a:gd name="connsiteX93" fmla="*/ 6989783 w 12192000"/>
              <a:gd name="connsiteY93" fmla="*/ 486103 h 4449468"/>
              <a:gd name="connsiteX94" fmla="*/ 7115240 w 12192000"/>
              <a:gd name="connsiteY94" fmla="*/ 478756 h 4449468"/>
              <a:gd name="connsiteX95" fmla="*/ 7158931 w 12192000"/>
              <a:gd name="connsiteY95" fmla="*/ 465669 h 4449468"/>
              <a:gd name="connsiteX96" fmla="*/ 7232185 w 12192000"/>
              <a:gd name="connsiteY96" fmla="*/ 444394 h 4449468"/>
              <a:gd name="connsiteX97" fmla="*/ 7284877 w 12192000"/>
              <a:gd name="connsiteY97" fmla="*/ 402687 h 4449468"/>
              <a:gd name="connsiteX98" fmla="*/ 7346945 w 12192000"/>
              <a:gd name="connsiteY98" fmla="*/ 395124 h 4449468"/>
              <a:gd name="connsiteX99" fmla="*/ 7364027 w 12192000"/>
              <a:gd name="connsiteY99" fmla="*/ 426741 h 4449468"/>
              <a:gd name="connsiteX100" fmla="*/ 7429557 w 12192000"/>
              <a:gd name="connsiteY100" fmla="*/ 407818 h 4449468"/>
              <a:gd name="connsiteX101" fmla="*/ 7528670 w 12192000"/>
              <a:gd name="connsiteY101" fmla="*/ 375453 h 4449468"/>
              <a:gd name="connsiteX102" fmla="*/ 7586523 w 12192000"/>
              <a:gd name="connsiteY102" fmla="*/ 365405 h 4449468"/>
              <a:gd name="connsiteX103" fmla="*/ 7743797 w 12192000"/>
              <a:gd name="connsiteY103" fmla="*/ 328598 h 4449468"/>
              <a:gd name="connsiteX104" fmla="*/ 7900757 w 12192000"/>
              <a:gd name="connsiteY104" fmla="*/ 284597 h 4449468"/>
              <a:gd name="connsiteX105" fmla="*/ 7990513 w 12192000"/>
              <a:gd name="connsiteY105" fmla="*/ 218262 h 4449468"/>
              <a:gd name="connsiteX106" fmla="*/ 8119883 w 12192000"/>
              <a:gd name="connsiteY106" fmla="*/ 186443 h 4449468"/>
              <a:gd name="connsiteX107" fmla="*/ 8141063 w 12192000"/>
              <a:gd name="connsiteY107" fmla="*/ 175217 h 4449468"/>
              <a:gd name="connsiteX108" fmla="*/ 8172005 w 12192000"/>
              <a:gd name="connsiteY108" fmla="*/ 178328 h 4449468"/>
              <a:gd name="connsiteX109" fmla="*/ 8296189 w 12192000"/>
              <a:gd name="connsiteY109" fmla="*/ 192661 h 4449468"/>
              <a:gd name="connsiteX110" fmla="*/ 8395386 w 12192000"/>
              <a:gd name="connsiteY110" fmla="*/ 220624 h 4449468"/>
              <a:gd name="connsiteX111" fmla="*/ 8512799 w 12192000"/>
              <a:gd name="connsiteY111" fmla="*/ 185499 h 4449468"/>
              <a:gd name="connsiteX112" fmla="*/ 8586463 w 12192000"/>
              <a:gd name="connsiteY112" fmla="*/ 187463 h 4449468"/>
              <a:gd name="connsiteX113" fmla="*/ 8710287 w 12192000"/>
              <a:gd name="connsiteY113" fmla="*/ 226363 h 4449468"/>
              <a:gd name="connsiteX114" fmla="*/ 8866439 w 12192000"/>
              <a:gd name="connsiteY114" fmla="*/ 198692 h 4449468"/>
              <a:gd name="connsiteX115" fmla="*/ 8894276 w 12192000"/>
              <a:gd name="connsiteY115" fmla="*/ 145723 h 4449468"/>
              <a:gd name="connsiteX116" fmla="*/ 8935035 w 12192000"/>
              <a:gd name="connsiteY116" fmla="*/ 111646 h 4449468"/>
              <a:gd name="connsiteX117" fmla="*/ 8960043 w 12192000"/>
              <a:gd name="connsiteY117" fmla="*/ 180759 h 4449468"/>
              <a:gd name="connsiteX118" fmla="*/ 9101127 w 12192000"/>
              <a:gd name="connsiteY118" fmla="*/ 222142 h 4449468"/>
              <a:gd name="connsiteX119" fmla="*/ 9170880 w 12192000"/>
              <a:gd name="connsiteY119" fmla="*/ 234816 h 4449468"/>
              <a:gd name="connsiteX120" fmla="*/ 9278094 w 12192000"/>
              <a:gd name="connsiteY120" fmla="*/ 238336 h 4449468"/>
              <a:gd name="connsiteX121" fmla="*/ 9310998 w 12192000"/>
              <a:gd name="connsiteY121" fmla="*/ 242266 h 4449468"/>
              <a:gd name="connsiteX122" fmla="*/ 9641111 w 12192000"/>
              <a:gd name="connsiteY122" fmla="*/ 313195 h 4449468"/>
              <a:gd name="connsiteX123" fmla="*/ 9823383 w 12192000"/>
              <a:gd name="connsiteY123" fmla="*/ 218474 h 4449468"/>
              <a:gd name="connsiteX124" fmla="*/ 10032591 w 12192000"/>
              <a:gd name="connsiteY124" fmla="*/ 185749 h 4449468"/>
              <a:gd name="connsiteX125" fmla="*/ 10100322 w 12192000"/>
              <a:gd name="connsiteY125" fmla="*/ 221604 h 4449468"/>
              <a:gd name="connsiteX126" fmla="*/ 10132642 w 12192000"/>
              <a:gd name="connsiteY126" fmla="*/ 217666 h 4449468"/>
              <a:gd name="connsiteX127" fmla="*/ 10185365 w 12192000"/>
              <a:gd name="connsiteY127" fmla="*/ 206832 h 4449468"/>
              <a:gd name="connsiteX128" fmla="*/ 10268953 w 12192000"/>
              <a:gd name="connsiteY128" fmla="*/ 218347 h 4449468"/>
              <a:gd name="connsiteX129" fmla="*/ 10473949 w 12192000"/>
              <a:gd name="connsiteY129" fmla="*/ 220954 h 4449468"/>
              <a:gd name="connsiteX130" fmla="*/ 10717313 w 12192000"/>
              <a:gd name="connsiteY130" fmla="*/ 253344 h 4449468"/>
              <a:gd name="connsiteX131" fmla="*/ 10972110 w 12192000"/>
              <a:gd name="connsiteY131" fmla="*/ 217006 h 4449468"/>
              <a:gd name="connsiteX132" fmla="*/ 11060121 w 12192000"/>
              <a:gd name="connsiteY132" fmla="*/ 208222 h 4449468"/>
              <a:gd name="connsiteX133" fmla="*/ 11144990 w 12192000"/>
              <a:gd name="connsiteY133" fmla="*/ 143556 h 4449468"/>
              <a:gd name="connsiteX134" fmla="*/ 11293359 w 12192000"/>
              <a:gd name="connsiteY134" fmla="*/ 124935 h 4449468"/>
              <a:gd name="connsiteX135" fmla="*/ 11364511 w 12192000"/>
              <a:gd name="connsiteY135" fmla="*/ 66512 h 4449468"/>
              <a:gd name="connsiteX136" fmla="*/ 11537979 w 12192000"/>
              <a:gd name="connsiteY136" fmla="*/ 81544 h 4449468"/>
              <a:gd name="connsiteX137" fmla="*/ 11576401 w 12192000"/>
              <a:gd name="connsiteY137" fmla="*/ 68039 h 4449468"/>
              <a:gd name="connsiteX138" fmla="*/ 11627402 w 12192000"/>
              <a:gd name="connsiteY138" fmla="*/ 41537 h 4449468"/>
              <a:gd name="connsiteX139" fmla="*/ 11800703 w 12192000"/>
              <a:gd name="connsiteY139" fmla="*/ 18480 h 4449468"/>
              <a:gd name="connsiteX140" fmla="*/ 11920297 w 12192000"/>
              <a:gd name="connsiteY140" fmla="*/ 33373 h 4449468"/>
              <a:gd name="connsiteX141" fmla="*/ 12034335 w 12192000"/>
              <a:gd name="connsiteY141" fmla="*/ 19478 h 4449468"/>
              <a:gd name="connsiteX142" fmla="*/ 12121786 w 12192000"/>
              <a:gd name="connsiteY142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394021 w 12192000"/>
              <a:gd name="connsiteY25" fmla="*/ 1177502 h 4449468"/>
              <a:gd name="connsiteX26" fmla="*/ 2612469 w 12192000"/>
              <a:gd name="connsiteY26" fmla="*/ 1134510 h 4449468"/>
              <a:gd name="connsiteX27" fmla="*/ 2711275 w 12192000"/>
              <a:gd name="connsiteY27" fmla="*/ 1068983 h 4449468"/>
              <a:gd name="connsiteX28" fmla="*/ 2864753 w 12192000"/>
              <a:gd name="connsiteY28" fmla="*/ 1052603 h 4449468"/>
              <a:gd name="connsiteX29" fmla="*/ 2954875 w 12192000"/>
              <a:gd name="connsiteY29" fmla="*/ 1034925 h 4449468"/>
              <a:gd name="connsiteX30" fmla="*/ 2986432 w 12192000"/>
              <a:gd name="connsiteY30" fmla="*/ 1015835 h 4449468"/>
              <a:gd name="connsiteX31" fmla="*/ 3032300 w 12192000"/>
              <a:gd name="connsiteY31" fmla="*/ 997495 h 4449468"/>
              <a:gd name="connsiteX32" fmla="*/ 3111177 w 12192000"/>
              <a:gd name="connsiteY32" fmla="*/ 955551 h 4449468"/>
              <a:gd name="connsiteX33" fmla="*/ 3220756 w 12192000"/>
              <a:gd name="connsiteY33" fmla="*/ 915853 h 4449468"/>
              <a:gd name="connsiteX34" fmla="*/ 3311995 w 12192000"/>
              <a:gd name="connsiteY34" fmla="*/ 939781 h 4449468"/>
              <a:gd name="connsiteX35" fmla="*/ 3317268 w 12192000"/>
              <a:gd name="connsiteY35" fmla="*/ 929024 h 4449468"/>
              <a:gd name="connsiteX36" fmla="*/ 3374665 w 12192000"/>
              <a:gd name="connsiteY36" fmla="*/ 919767 h 4449468"/>
              <a:gd name="connsiteX37" fmla="*/ 3589177 w 12192000"/>
              <a:gd name="connsiteY37" fmla="*/ 951119 h 4449468"/>
              <a:gd name="connsiteX38" fmla="*/ 3700970 w 12192000"/>
              <a:gd name="connsiteY38" fmla="*/ 931267 h 4449468"/>
              <a:gd name="connsiteX39" fmla="*/ 3738479 w 12192000"/>
              <a:gd name="connsiteY39" fmla="*/ 913937 h 4449468"/>
              <a:gd name="connsiteX40" fmla="*/ 3801460 w 12192000"/>
              <a:gd name="connsiteY40" fmla="*/ 885540 h 4449468"/>
              <a:gd name="connsiteX41" fmla="*/ 3843193 w 12192000"/>
              <a:gd name="connsiteY41" fmla="*/ 838989 h 4449468"/>
              <a:gd name="connsiteX42" fmla="*/ 3897970 w 12192000"/>
              <a:gd name="connsiteY42" fmla="*/ 825281 h 4449468"/>
              <a:gd name="connsiteX43" fmla="*/ 3917600 w 12192000"/>
              <a:gd name="connsiteY43" fmla="*/ 854851 h 4449468"/>
              <a:gd name="connsiteX44" fmla="*/ 3973954 w 12192000"/>
              <a:gd name="connsiteY44" fmla="*/ 829557 h 4449468"/>
              <a:gd name="connsiteX45" fmla="*/ 4058683 w 12192000"/>
              <a:gd name="connsiteY45" fmla="*/ 787592 h 4449468"/>
              <a:gd name="connsiteX46" fmla="*/ 4109334 w 12192000"/>
              <a:gd name="connsiteY46" fmla="*/ 771848 h 4449468"/>
              <a:gd name="connsiteX47" fmla="*/ 4245750 w 12192000"/>
              <a:gd name="connsiteY47" fmla="*/ 719656 h 4449468"/>
              <a:gd name="connsiteX48" fmla="*/ 4380909 w 12192000"/>
              <a:gd name="connsiteY48" fmla="*/ 660379 h 4449468"/>
              <a:gd name="connsiteX49" fmla="*/ 4438502 w 12192000"/>
              <a:gd name="connsiteY49" fmla="*/ 592129 h 4449468"/>
              <a:gd name="connsiteX50" fmla="*/ 4446215 w 12192000"/>
              <a:gd name="connsiteY50" fmla="*/ 588643 h 4449468"/>
              <a:gd name="connsiteX51" fmla="*/ 4468284 w 12192000"/>
              <a:gd name="connsiteY51" fmla="*/ 589215 h 4449468"/>
              <a:gd name="connsiteX52" fmla="*/ 4476748 w 12192000"/>
              <a:gd name="connsiteY52" fmla="*/ 591094 h 4449468"/>
              <a:gd name="connsiteX53" fmla="*/ 4488782 w 12192000"/>
              <a:gd name="connsiteY53" fmla="*/ 590302 h 4449468"/>
              <a:gd name="connsiteX54" fmla="*/ 4489026 w 12192000"/>
              <a:gd name="connsiteY54" fmla="*/ 589753 h 4449468"/>
              <a:gd name="connsiteX55" fmla="*/ 4500402 w 12192000"/>
              <a:gd name="connsiteY55" fmla="*/ 590048 h 4449468"/>
              <a:gd name="connsiteX56" fmla="*/ 4556726 w 12192000"/>
              <a:gd name="connsiteY56" fmla="*/ 598187 h 4449468"/>
              <a:gd name="connsiteX57" fmla="*/ 4624565 w 12192000"/>
              <a:gd name="connsiteY57" fmla="*/ 543167 h 4449468"/>
              <a:gd name="connsiteX58" fmla="*/ 4653836 w 12192000"/>
              <a:gd name="connsiteY58" fmla="*/ 532544 h 4449468"/>
              <a:gd name="connsiteX59" fmla="*/ 4669186 w 12192000"/>
              <a:gd name="connsiteY59" fmla="*/ 524041 h 4449468"/>
              <a:gd name="connsiteX60" fmla="*/ 4669958 w 12192000"/>
              <a:gd name="connsiteY60" fmla="*/ 521685 h 4449468"/>
              <a:gd name="connsiteX61" fmla="*/ 4723979 w 12192000"/>
              <a:gd name="connsiteY61" fmla="*/ 529754 h 4449468"/>
              <a:gd name="connsiteX62" fmla="*/ 4730727 w 12192000"/>
              <a:gd name="connsiteY62" fmla="*/ 526563 h 4449468"/>
              <a:gd name="connsiteX63" fmla="*/ 4766483 w 12192000"/>
              <a:gd name="connsiteY63" fmla="*/ 537277 h 4449468"/>
              <a:gd name="connsiteX64" fmla="*/ 4784666 w 12192000"/>
              <a:gd name="connsiteY64" fmla="*/ 539903 h 4449468"/>
              <a:gd name="connsiteX65" fmla="*/ 4790401 w 12192000"/>
              <a:gd name="connsiteY65" fmla="*/ 546646 h 4449468"/>
              <a:gd name="connsiteX66" fmla="*/ 4816937 w 12192000"/>
              <a:gd name="connsiteY66" fmla="*/ 547476 h 4449468"/>
              <a:gd name="connsiteX67" fmla="*/ 4819758 w 12192000"/>
              <a:gd name="connsiteY67" fmla="*/ 545308 h 4449468"/>
              <a:gd name="connsiteX68" fmla="*/ 4842484 w 12192000"/>
              <a:gd name="connsiteY68" fmla="*/ 554412 h 4449468"/>
              <a:gd name="connsiteX69" fmla="*/ 4862546 w 12192000"/>
              <a:gd name="connsiteY69" fmla="*/ 572217 h 4449468"/>
              <a:gd name="connsiteX70" fmla="*/ 5085017 w 12192000"/>
              <a:gd name="connsiteY70" fmla="*/ 547403 h 4449468"/>
              <a:gd name="connsiteX71" fmla="*/ 5285888 w 12192000"/>
              <a:gd name="connsiteY71" fmla="*/ 614495 h 4449468"/>
              <a:gd name="connsiteX72" fmla="*/ 5406407 w 12192000"/>
              <a:gd name="connsiteY72" fmla="*/ 598751 h 4449468"/>
              <a:gd name="connsiteX73" fmla="*/ 5442182 w 12192000"/>
              <a:gd name="connsiteY73" fmla="*/ 549757 h 4449468"/>
              <a:gd name="connsiteX74" fmla="*/ 5745975 w 12192000"/>
              <a:gd name="connsiteY74" fmla="*/ 554555 h 4449468"/>
              <a:gd name="connsiteX75" fmla="*/ 5821505 w 12192000"/>
              <a:gd name="connsiteY75" fmla="*/ 535119 h 4449468"/>
              <a:gd name="connsiteX76" fmla="*/ 5892210 w 12192000"/>
              <a:gd name="connsiteY76" fmla="*/ 560202 h 4449468"/>
              <a:gd name="connsiteX77" fmla="*/ 5918804 w 12192000"/>
              <a:gd name="connsiteY77" fmla="*/ 543313 h 4449468"/>
              <a:gd name="connsiteX78" fmla="*/ 5923343 w 12192000"/>
              <a:gd name="connsiteY78" fmla="*/ 539938 h 4449468"/>
              <a:gd name="connsiteX79" fmla="*/ 5942519 w 12192000"/>
              <a:gd name="connsiteY79" fmla="*/ 536503 h 4449468"/>
              <a:gd name="connsiteX80" fmla="*/ 5946666 w 12192000"/>
              <a:gd name="connsiteY80" fmla="*/ 522944 h 4449468"/>
              <a:gd name="connsiteX81" fmla="*/ 5974624 w 12192000"/>
              <a:gd name="connsiteY81" fmla="*/ 508752 h 4449468"/>
              <a:gd name="connsiteX82" fmla="*/ 6010271 w 12192000"/>
              <a:gd name="connsiteY82" fmla="*/ 505944 h 4449468"/>
              <a:gd name="connsiteX83" fmla="*/ 6180882 w 12192000"/>
              <a:gd name="connsiteY83" fmla="*/ 506681 h 4449468"/>
              <a:gd name="connsiteX84" fmla="*/ 6282268 w 12192000"/>
              <a:gd name="connsiteY84" fmla="*/ 499091 h 4449468"/>
              <a:gd name="connsiteX85" fmla="*/ 6319700 w 12192000"/>
              <a:gd name="connsiteY85" fmla="*/ 483591 h 4449468"/>
              <a:gd name="connsiteX86" fmla="*/ 6372701 w 12192000"/>
              <a:gd name="connsiteY86" fmla="*/ 470428 h 4449468"/>
              <a:gd name="connsiteX87" fmla="*/ 6465400 w 12192000"/>
              <a:gd name="connsiteY87" fmla="*/ 437432 h 4449468"/>
              <a:gd name="connsiteX88" fmla="*/ 6591402 w 12192000"/>
              <a:gd name="connsiteY88" fmla="*/ 410083 h 4449468"/>
              <a:gd name="connsiteX89" fmla="*/ 6687786 w 12192000"/>
              <a:gd name="connsiteY89" fmla="*/ 444034 h 4449468"/>
              <a:gd name="connsiteX90" fmla="*/ 6695174 w 12192000"/>
              <a:gd name="connsiteY90" fmla="*/ 433912 h 4449468"/>
              <a:gd name="connsiteX91" fmla="*/ 6759445 w 12192000"/>
              <a:gd name="connsiteY91" fmla="*/ 431070 h 4449468"/>
              <a:gd name="connsiteX92" fmla="*/ 6989783 w 12192000"/>
              <a:gd name="connsiteY92" fmla="*/ 486103 h 4449468"/>
              <a:gd name="connsiteX93" fmla="*/ 7115240 w 12192000"/>
              <a:gd name="connsiteY93" fmla="*/ 478756 h 4449468"/>
              <a:gd name="connsiteX94" fmla="*/ 7158931 w 12192000"/>
              <a:gd name="connsiteY94" fmla="*/ 465669 h 4449468"/>
              <a:gd name="connsiteX95" fmla="*/ 7232185 w 12192000"/>
              <a:gd name="connsiteY95" fmla="*/ 444394 h 4449468"/>
              <a:gd name="connsiteX96" fmla="*/ 7284877 w 12192000"/>
              <a:gd name="connsiteY96" fmla="*/ 402687 h 4449468"/>
              <a:gd name="connsiteX97" fmla="*/ 7346945 w 12192000"/>
              <a:gd name="connsiteY97" fmla="*/ 395124 h 4449468"/>
              <a:gd name="connsiteX98" fmla="*/ 7364027 w 12192000"/>
              <a:gd name="connsiteY98" fmla="*/ 426741 h 4449468"/>
              <a:gd name="connsiteX99" fmla="*/ 7429557 w 12192000"/>
              <a:gd name="connsiteY99" fmla="*/ 407818 h 4449468"/>
              <a:gd name="connsiteX100" fmla="*/ 7528670 w 12192000"/>
              <a:gd name="connsiteY100" fmla="*/ 375453 h 4449468"/>
              <a:gd name="connsiteX101" fmla="*/ 7586523 w 12192000"/>
              <a:gd name="connsiteY101" fmla="*/ 365405 h 4449468"/>
              <a:gd name="connsiteX102" fmla="*/ 7743797 w 12192000"/>
              <a:gd name="connsiteY102" fmla="*/ 328598 h 4449468"/>
              <a:gd name="connsiteX103" fmla="*/ 7900757 w 12192000"/>
              <a:gd name="connsiteY103" fmla="*/ 284597 h 4449468"/>
              <a:gd name="connsiteX104" fmla="*/ 7990513 w 12192000"/>
              <a:gd name="connsiteY104" fmla="*/ 218262 h 4449468"/>
              <a:gd name="connsiteX105" fmla="*/ 8119883 w 12192000"/>
              <a:gd name="connsiteY105" fmla="*/ 186443 h 4449468"/>
              <a:gd name="connsiteX106" fmla="*/ 8141063 w 12192000"/>
              <a:gd name="connsiteY106" fmla="*/ 175217 h 4449468"/>
              <a:gd name="connsiteX107" fmla="*/ 8172005 w 12192000"/>
              <a:gd name="connsiteY107" fmla="*/ 178328 h 4449468"/>
              <a:gd name="connsiteX108" fmla="*/ 8296189 w 12192000"/>
              <a:gd name="connsiteY108" fmla="*/ 192661 h 4449468"/>
              <a:gd name="connsiteX109" fmla="*/ 8395386 w 12192000"/>
              <a:gd name="connsiteY109" fmla="*/ 220624 h 4449468"/>
              <a:gd name="connsiteX110" fmla="*/ 8512799 w 12192000"/>
              <a:gd name="connsiteY110" fmla="*/ 185499 h 4449468"/>
              <a:gd name="connsiteX111" fmla="*/ 8586463 w 12192000"/>
              <a:gd name="connsiteY111" fmla="*/ 187463 h 4449468"/>
              <a:gd name="connsiteX112" fmla="*/ 8710287 w 12192000"/>
              <a:gd name="connsiteY112" fmla="*/ 226363 h 4449468"/>
              <a:gd name="connsiteX113" fmla="*/ 8866439 w 12192000"/>
              <a:gd name="connsiteY113" fmla="*/ 198692 h 4449468"/>
              <a:gd name="connsiteX114" fmla="*/ 8894276 w 12192000"/>
              <a:gd name="connsiteY114" fmla="*/ 145723 h 4449468"/>
              <a:gd name="connsiteX115" fmla="*/ 8935035 w 12192000"/>
              <a:gd name="connsiteY115" fmla="*/ 111646 h 4449468"/>
              <a:gd name="connsiteX116" fmla="*/ 8960043 w 12192000"/>
              <a:gd name="connsiteY116" fmla="*/ 180759 h 4449468"/>
              <a:gd name="connsiteX117" fmla="*/ 9101127 w 12192000"/>
              <a:gd name="connsiteY117" fmla="*/ 222142 h 4449468"/>
              <a:gd name="connsiteX118" fmla="*/ 9170880 w 12192000"/>
              <a:gd name="connsiteY118" fmla="*/ 234816 h 4449468"/>
              <a:gd name="connsiteX119" fmla="*/ 9278094 w 12192000"/>
              <a:gd name="connsiteY119" fmla="*/ 238336 h 4449468"/>
              <a:gd name="connsiteX120" fmla="*/ 9310998 w 12192000"/>
              <a:gd name="connsiteY120" fmla="*/ 242266 h 4449468"/>
              <a:gd name="connsiteX121" fmla="*/ 9641111 w 12192000"/>
              <a:gd name="connsiteY121" fmla="*/ 313195 h 4449468"/>
              <a:gd name="connsiteX122" fmla="*/ 9823383 w 12192000"/>
              <a:gd name="connsiteY122" fmla="*/ 218474 h 4449468"/>
              <a:gd name="connsiteX123" fmla="*/ 10032591 w 12192000"/>
              <a:gd name="connsiteY123" fmla="*/ 185749 h 4449468"/>
              <a:gd name="connsiteX124" fmla="*/ 10100322 w 12192000"/>
              <a:gd name="connsiteY124" fmla="*/ 221604 h 4449468"/>
              <a:gd name="connsiteX125" fmla="*/ 10132642 w 12192000"/>
              <a:gd name="connsiteY125" fmla="*/ 217666 h 4449468"/>
              <a:gd name="connsiteX126" fmla="*/ 10185365 w 12192000"/>
              <a:gd name="connsiteY126" fmla="*/ 206832 h 4449468"/>
              <a:gd name="connsiteX127" fmla="*/ 10268953 w 12192000"/>
              <a:gd name="connsiteY127" fmla="*/ 218347 h 4449468"/>
              <a:gd name="connsiteX128" fmla="*/ 10473949 w 12192000"/>
              <a:gd name="connsiteY128" fmla="*/ 220954 h 4449468"/>
              <a:gd name="connsiteX129" fmla="*/ 10717313 w 12192000"/>
              <a:gd name="connsiteY129" fmla="*/ 253344 h 4449468"/>
              <a:gd name="connsiteX130" fmla="*/ 10972110 w 12192000"/>
              <a:gd name="connsiteY130" fmla="*/ 217006 h 4449468"/>
              <a:gd name="connsiteX131" fmla="*/ 11060121 w 12192000"/>
              <a:gd name="connsiteY131" fmla="*/ 208222 h 4449468"/>
              <a:gd name="connsiteX132" fmla="*/ 11144990 w 12192000"/>
              <a:gd name="connsiteY132" fmla="*/ 143556 h 4449468"/>
              <a:gd name="connsiteX133" fmla="*/ 11293359 w 12192000"/>
              <a:gd name="connsiteY133" fmla="*/ 124935 h 4449468"/>
              <a:gd name="connsiteX134" fmla="*/ 11364511 w 12192000"/>
              <a:gd name="connsiteY134" fmla="*/ 66512 h 4449468"/>
              <a:gd name="connsiteX135" fmla="*/ 11537979 w 12192000"/>
              <a:gd name="connsiteY135" fmla="*/ 81544 h 4449468"/>
              <a:gd name="connsiteX136" fmla="*/ 11576401 w 12192000"/>
              <a:gd name="connsiteY136" fmla="*/ 68039 h 4449468"/>
              <a:gd name="connsiteX137" fmla="*/ 11627402 w 12192000"/>
              <a:gd name="connsiteY137" fmla="*/ 41537 h 4449468"/>
              <a:gd name="connsiteX138" fmla="*/ 11800703 w 12192000"/>
              <a:gd name="connsiteY138" fmla="*/ 18480 h 4449468"/>
              <a:gd name="connsiteX139" fmla="*/ 11920297 w 12192000"/>
              <a:gd name="connsiteY139" fmla="*/ 33373 h 4449468"/>
              <a:gd name="connsiteX140" fmla="*/ 12034335 w 12192000"/>
              <a:gd name="connsiteY140" fmla="*/ 19478 h 4449468"/>
              <a:gd name="connsiteX141" fmla="*/ 12121786 w 12192000"/>
              <a:gd name="connsiteY141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56401 w 12192000"/>
              <a:gd name="connsiteY24" fmla="*/ 1186263 h 4449468"/>
              <a:gd name="connsiteX25" fmla="*/ 2450120 w 12192000"/>
              <a:gd name="connsiteY25" fmla="*/ 1198464 h 4449468"/>
              <a:gd name="connsiteX26" fmla="*/ 2612469 w 12192000"/>
              <a:gd name="connsiteY26" fmla="*/ 1134510 h 4449468"/>
              <a:gd name="connsiteX27" fmla="*/ 2711275 w 12192000"/>
              <a:gd name="connsiteY27" fmla="*/ 1068983 h 4449468"/>
              <a:gd name="connsiteX28" fmla="*/ 2864753 w 12192000"/>
              <a:gd name="connsiteY28" fmla="*/ 1052603 h 4449468"/>
              <a:gd name="connsiteX29" fmla="*/ 2954875 w 12192000"/>
              <a:gd name="connsiteY29" fmla="*/ 1034925 h 4449468"/>
              <a:gd name="connsiteX30" fmla="*/ 2986432 w 12192000"/>
              <a:gd name="connsiteY30" fmla="*/ 1015835 h 4449468"/>
              <a:gd name="connsiteX31" fmla="*/ 3032300 w 12192000"/>
              <a:gd name="connsiteY31" fmla="*/ 997495 h 4449468"/>
              <a:gd name="connsiteX32" fmla="*/ 3111177 w 12192000"/>
              <a:gd name="connsiteY32" fmla="*/ 955551 h 4449468"/>
              <a:gd name="connsiteX33" fmla="*/ 3220756 w 12192000"/>
              <a:gd name="connsiteY33" fmla="*/ 915853 h 4449468"/>
              <a:gd name="connsiteX34" fmla="*/ 3311995 w 12192000"/>
              <a:gd name="connsiteY34" fmla="*/ 939781 h 4449468"/>
              <a:gd name="connsiteX35" fmla="*/ 3317268 w 12192000"/>
              <a:gd name="connsiteY35" fmla="*/ 929024 h 4449468"/>
              <a:gd name="connsiteX36" fmla="*/ 3374665 w 12192000"/>
              <a:gd name="connsiteY36" fmla="*/ 919767 h 4449468"/>
              <a:gd name="connsiteX37" fmla="*/ 3589177 w 12192000"/>
              <a:gd name="connsiteY37" fmla="*/ 951119 h 4449468"/>
              <a:gd name="connsiteX38" fmla="*/ 3700970 w 12192000"/>
              <a:gd name="connsiteY38" fmla="*/ 931267 h 4449468"/>
              <a:gd name="connsiteX39" fmla="*/ 3738479 w 12192000"/>
              <a:gd name="connsiteY39" fmla="*/ 913937 h 4449468"/>
              <a:gd name="connsiteX40" fmla="*/ 3801460 w 12192000"/>
              <a:gd name="connsiteY40" fmla="*/ 885540 h 4449468"/>
              <a:gd name="connsiteX41" fmla="*/ 3843193 w 12192000"/>
              <a:gd name="connsiteY41" fmla="*/ 838989 h 4449468"/>
              <a:gd name="connsiteX42" fmla="*/ 3897970 w 12192000"/>
              <a:gd name="connsiteY42" fmla="*/ 825281 h 4449468"/>
              <a:gd name="connsiteX43" fmla="*/ 3917600 w 12192000"/>
              <a:gd name="connsiteY43" fmla="*/ 854851 h 4449468"/>
              <a:gd name="connsiteX44" fmla="*/ 3973954 w 12192000"/>
              <a:gd name="connsiteY44" fmla="*/ 829557 h 4449468"/>
              <a:gd name="connsiteX45" fmla="*/ 4058683 w 12192000"/>
              <a:gd name="connsiteY45" fmla="*/ 787592 h 4449468"/>
              <a:gd name="connsiteX46" fmla="*/ 4109334 w 12192000"/>
              <a:gd name="connsiteY46" fmla="*/ 771848 h 4449468"/>
              <a:gd name="connsiteX47" fmla="*/ 4245750 w 12192000"/>
              <a:gd name="connsiteY47" fmla="*/ 719656 h 4449468"/>
              <a:gd name="connsiteX48" fmla="*/ 4380909 w 12192000"/>
              <a:gd name="connsiteY48" fmla="*/ 660379 h 4449468"/>
              <a:gd name="connsiteX49" fmla="*/ 4438502 w 12192000"/>
              <a:gd name="connsiteY49" fmla="*/ 592129 h 4449468"/>
              <a:gd name="connsiteX50" fmla="*/ 4446215 w 12192000"/>
              <a:gd name="connsiteY50" fmla="*/ 588643 h 4449468"/>
              <a:gd name="connsiteX51" fmla="*/ 4468284 w 12192000"/>
              <a:gd name="connsiteY51" fmla="*/ 589215 h 4449468"/>
              <a:gd name="connsiteX52" fmla="*/ 4476748 w 12192000"/>
              <a:gd name="connsiteY52" fmla="*/ 591094 h 4449468"/>
              <a:gd name="connsiteX53" fmla="*/ 4488782 w 12192000"/>
              <a:gd name="connsiteY53" fmla="*/ 590302 h 4449468"/>
              <a:gd name="connsiteX54" fmla="*/ 4489026 w 12192000"/>
              <a:gd name="connsiteY54" fmla="*/ 589753 h 4449468"/>
              <a:gd name="connsiteX55" fmla="*/ 4500402 w 12192000"/>
              <a:gd name="connsiteY55" fmla="*/ 590048 h 4449468"/>
              <a:gd name="connsiteX56" fmla="*/ 4556726 w 12192000"/>
              <a:gd name="connsiteY56" fmla="*/ 598187 h 4449468"/>
              <a:gd name="connsiteX57" fmla="*/ 4624565 w 12192000"/>
              <a:gd name="connsiteY57" fmla="*/ 543167 h 4449468"/>
              <a:gd name="connsiteX58" fmla="*/ 4653836 w 12192000"/>
              <a:gd name="connsiteY58" fmla="*/ 532544 h 4449468"/>
              <a:gd name="connsiteX59" fmla="*/ 4669186 w 12192000"/>
              <a:gd name="connsiteY59" fmla="*/ 524041 h 4449468"/>
              <a:gd name="connsiteX60" fmla="*/ 4669958 w 12192000"/>
              <a:gd name="connsiteY60" fmla="*/ 521685 h 4449468"/>
              <a:gd name="connsiteX61" fmla="*/ 4723979 w 12192000"/>
              <a:gd name="connsiteY61" fmla="*/ 529754 h 4449468"/>
              <a:gd name="connsiteX62" fmla="*/ 4730727 w 12192000"/>
              <a:gd name="connsiteY62" fmla="*/ 526563 h 4449468"/>
              <a:gd name="connsiteX63" fmla="*/ 4766483 w 12192000"/>
              <a:gd name="connsiteY63" fmla="*/ 537277 h 4449468"/>
              <a:gd name="connsiteX64" fmla="*/ 4784666 w 12192000"/>
              <a:gd name="connsiteY64" fmla="*/ 539903 h 4449468"/>
              <a:gd name="connsiteX65" fmla="*/ 4790401 w 12192000"/>
              <a:gd name="connsiteY65" fmla="*/ 546646 h 4449468"/>
              <a:gd name="connsiteX66" fmla="*/ 4816937 w 12192000"/>
              <a:gd name="connsiteY66" fmla="*/ 547476 h 4449468"/>
              <a:gd name="connsiteX67" fmla="*/ 4819758 w 12192000"/>
              <a:gd name="connsiteY67" fmla="*/ 545308 h 4449468"/>
              <a:gd name="connsiteX68" fmla="*/ 4842484 w 12192000"/>
              <a:gd name="connsiteY68" fmla="*/ 554412 h 4449468"/>
              <a:gd name="connsiteX69" fmla="*/ 4862546 w 12192000"/>
              <a:gd name="connsiteY69" fmla="*/ 572217 h 4449468"/>
              <a:gd name="connsiteX70" fmla="*/ 5085017 w 12192000"/>
              <a:gd name="connsiteY70" fmla="*/ 547403 h 4449468"/>
              <a:gd name="connsiteX71" fmla="*/ 5285888 w 12192000"/>
              <a:gd name="connsiteY71" fmla="*/ 614495 h 4449468"/>
              <a:gd name="connsiteX72" fmla="*/ 5406407 w 12192000"/>
              <a:gd name="connsiteY72" fmla="*/ 598751 h 4449468"/>
              <a:gd name="connsiteX73" fmla="*/ 5442182 w 12192000"/>
              <a:gd name="connsiteY73" fmla="*/ 549757 h 4449468"/>
              <a:gd name="connsiteX74" fmla="*/ 5745975 w 12192000"/>
              <a:gd name="connsiteY74" fmla="*/ 554555 h 4449468"/>
              <a:gd name="connsiteX75" fmla="*/ 5821505 w 12192000"/>
              <a:gd name="connsiteY75" fmla="*/ 535119 h 4449468"/>
              <a:gd name="connsiteX76" fmla="*/ 5892210 w 12192000"/>
              <a:gd name="connsiteY76" fmla="*/ 560202 h 4449468"/>
              <a:gd name="connsiteX77" fmla="*/ 5918804 w 12192000"/>
              <a:gd name="connsiteY77" fmla="*/ 543313 h 4449468"/>
              <a:gd name="connsiteX78" fmla="*/ 5923343 w 12192000"/>
              <a:gd name="connsiteY78" fmla="*/ 539938 h 4449468"/>
              <a:gd name="connsiteX79" fmla="*/ 5942519 w 12192000"/>
              <a:gd name="connsiteY79" fmla="*/ 536503 h 4449468"/>
              <a:gd name="connsiteX80" fmla="*/ 5946666 w 12192000"/>
              <a:gd name="connsiteY80" fmla="*/ 522944 h 4449468"/>
              <a:gd name="connsiteX81" fmla="*/ 5974624 w 12192000"/>
              <a:gd name="connsiteY81" fmla="*/ 508752 h 4449468"/>
              <a:gd name="connsiteX82" fmla="*/ 6010271 w 12192000"/>
              <a:gd name="connsiteY82" fmla="*/ 505944 h 4449468"/>
              <a:gd name="connsiteX83" fmla="*/ 6180882 w 12192000"/>
              <a:gd name="connsiteY83" fmla="*/ 506681 h 4449468"/>
              <a:gd name="connsiteX84" fmla="*/ 6282268 w 12192000"/>
              <a:gd name="connsiteY84" fmla="*/ 499091 h 4449468"/>
              <a:gd name="connsiteX85" fmla="*/ 6319700 w 12192000"/>
              <a:gd name="connsiteY85" fmla="*/ 483591 h 4449468"/>
              <a:gd name="connsiteX86" fmla="*/ 6372701 w 12192000"/>
              <a:gd name="connsiteY86" fmla="*/ 470428 h 4449468"/>
              <a:gd name="connsiteX87" fmla="*/ 6465400 w 12192000"/>
              <a:gd name="connsiteY87" fmla="*/ 437432 h 4449468"/>
              <a:gd name="connsiteX88" fmla="*/ 6591402 w 12192000"/>
              <a:gd name="connsiteY88" fmla="*/ 410083 h 4449468"/>
              <a:gd name="connsiteX89" fmla="*/ 6687786 w 12192000"/>
              <a:gd name="connsiteY89" fmla="*/ 444034 h 4449468"/>
              <a:gd name="connsiteX90" fmla="*/ 6695174 w 12192000"/>
              <a:gd name="connsiteY90" fmla="*/ 433912 h 4449468"/>
              <a:gd name="connsiteX91" fmla="*/ 6759445 w 12192000"/>
              <a:gd name="connsiteY91" fmla="*/ 431070 h 4449468"/>
              <a:gd name="connsiteX92" fmla="*/ 6989783 w 12192000"/>
              <a:gd name="connsiteY92" fmla="*/ 486103 h 4449468"/>
              <a:gd name="connsiteX93" fmla="*/ 7115240 w 12192000"/>
              <a:gd name="connsiteY93" fmla="*/ 478756 h 4449468"/>
              <a:gd name="connsiteX94" fmla="*/ 7158931 w 12192000"/>
              <a:gd name="connsiteY94" fmla="*/ 465669 h 4449468"/>
              <a:gd name="connsiteX95" fmla="*/ 7232185 w 12192000"/>
              <a:gd name="connsiteY95" fmla="*/ 444394 h 4449468"/>
              <a:gd name="connsiteX96" fmla="*/ 7284877 w 12192000"/>
              <a:gd name="connsiteY96" fmla="*/ 402687 h 4449468"/>
              <a:gd name="connsiteX97" fmla="*/ 7346945 w 12192000"/>
              <a:gd name="connsiteY97" fmla="*/ 395124 h 4449468"/>
              <a:gd name="connsiteX98" fmla="*/ 7364027 w 12192000"/>
              <a:gd name="connsiteY98" fmla="*/ 426741 h 4449468"/>
              <a:gd name="connsiteX99" fmla="*/ 7429557 w 12192000"/>
              <a:gd name="connsiteY99" fmla="*/ 407818 h 4449468"/>
              <a:gd name="connsiteX100" fmla="*/ 7528670 w 12192000"/>
              <a:gd name="connsiteY100" fmla="*/ 375453 h 4449468"/>
              <a:gd name="connsiteX101" fmla="*/ 7586523 w 12192000"/>
              <a:gd name="connsiteY101" fmla="*/ 365405 h 4449468"/>
              <a:gd name="connsiteX102" fmla="*/ 7743797 w 12192000"/>
              <a:gd name="connsiteY102" fmla="*/ 328598 h 4449468"/>
              <a:gd name="connsiteX103" fmla="*/ 7900757 w 12192000"/>
              <a:gd name="connsiteY103" fmla="*/ 284597 h 4449468"/>
              <a:gd name="connsiteX104" fmla="*/ 7990513 w 12192000"/>
              <a:gd name="connsiteY104" fmla="*/ 218262 h 4449468"/>
              <a:gd name="connsiteX105" fmla="*/ 8119883 w 12192000"/>
              <a:gd name="connsiteY105" fmla="*/ 186443 h 4449468"/>
              <a:gd name="connsiteX106" fmla="*/ 8141063 w 12192000"/>
              <a:gd name="connsiteY106" fmla="*/ 175217 h 4449468"/>
              <a:gd name="connsiteX107" fmla="*/ 8172005 w 12192000"/>
              <a:gd name="connsiteY107" fmla="*/ 178328 h 4449468"/>
              <a:gd name="connsiteX108" fmla="*/ 8296189 w 12192000"/>
              <a:gd name="connsiteY108" fmla="*/ 192661 h 4449468"/>
              <a:gd name="connsiteX109" fmla="*/ 8395386 w 12192000"/>
              <a:gd name="connsiteY109" fmla="*/ 220624 h 4449468"/>
              <a:gd name="connsiteX110" fmla="*/ 8512799 w 12192000"/>
              <a:gd name="connsiteY110" fmla="*/ 185499 h 4449468"/>
              <a:gd name="connsiteX111" fmla="*/ 8586463 w 12192000"/>
              <a:gd name="connsiteY111" fmla="*/ 187463 h 4449468"/>
              <a:gd name="connsiteX112" fmla="*/ 8710287 w 12192000"/>
              <a:gd name="connsiteY112" fmla="*/ 226363 h 4449468"/>
              <a:gd name="connsiteX113" fmla="*/ 8866439 w 12192000"/>
              <a:gd name="connsiteY113" fmla="*/ 198692 h 4449468"/>
              <a:gd name="connsiteX114" fmla="*/ 8894276 w 12192000"/>
              <a:gd name="connsiteY114" fmla="*/ 145723 h 4449468"/>
              <a:gd name="connsiteX115" fmla="*/ 8935035 w 12192000"/>
              <a:gd name="connsiteY115" fmla="*/ 111646 h 4449468"/>
              <a:gd name="connsiteX116" fmla="*/ 8960043 w 12192000"/>
              <a:gd name="connsiteY116" fmla="*/ 180759 h 4449468"/>
              <a:gd name="connsiteX117" fmla="*/ 9101127 w 12192000"/>
              <a:gd name="connsiteY117" fmla="*/ 222142 h 4449468"/>
              <a:gd name="connsiteX118" fmla="*/ 9170880 w 12192000"/>
              <a:gd name="connsiteY118" fmla="*/ 234816 h 4449468"/>
              <a:gd name="connsiteX119" fmla="*/ 9278094 w 12192000"/>
              <a:gd name="connsiteY119" fmla="*/ 238336 h 4449468"/>
              <a:gd name="connsiteX120" fmla="*/ 9310998 w 12192000"/>
              <a:gd name="connsiteY120" fmla="*/ 242266 h 4449468"/>
              <a:gd name="connsiteX121" fmla="*/ 9641111 w 12192000"/>
              <a:gd name="connsiteY121" fmla="*/ 313195 h 4449468"/>
              <a:gd name="connsiteX122" fmla="*/ 9823383 w 12192000"/>
              <a:gd name="connsiteY122" fmla="*/ 218474 h 4449468"/>
              <a:gd name="connsiteX123" fmla="*/ 10032591 w 12192000"/>
              <a:gd name="connsiteY123" fmla="*/ 185749 h 4449468"/>
              <a:gd name="connsiteX124" fmla="*/ 10100322 w 12192000"/>
              <a:gd name="connsiteY124" fmla="*/ 221604 h 4449468"/>
              <a:gd name="connsiteX125" fmla="*/ 10132642 w 12192000"/>
              <a:gd name="connsiteY125" fmla="*/ 217666 h 4449468"/>
              <a:gd name="connsiteX126" fmla="*/ 10185365 w 12192000"/>
              <a:gd name="connsiteY126" fmla="*/ 206832 h 4449468"/>
              <a:gd name="connsiteX127" fmla="*/ 10268953 w 12192000"/>
              <a:gd name="connsiteY127" fmla="*/ 218347 h 4449468"/>
              <a:gd name="connsiteX128" fmla="*/ 10473949 w 12192000"/>
              <a:gd name="connsiteY128" fmla="*/ 220954 h 4449468"/>
              <a:gd name="connsiteX129" fmla="*/ 10717313 w 12192000"/>
              <a:gd name="connsiteY129" fmla="*/ 253344 h 4449468"/>
              <a:gd name="connsiteX130" fmla="*/ 10972110 w 12192000"/>
              <a:gd name="connsiteY130" fmla="*/ 217006 h 4449468"/>
              <a:gd name="connsiteX131" fmla="*/ 11060121 w 12192000"/>
              <a:gd name="connsiteY131" fmla="*/ 208222 h 4449468"/>
              <a:gd name="connsiteX132" fmla="*/ 11144990 w 12192000"/>
              <a:gd name="connsiteY132" fmla="*/ 143556 h 4449468"/>
              <a:gd name="connsiteX133" fmla="*/ 11293359 w 12192000"/>
              <a:gd name="connsiteY133" fmla="*/ 124935 h 4449468"/>
              <a:gd name="connsiteX134" fmla="*/ 11364511 w 12192000"/>
              <a:gd name="connsiteY134" fmla="*/ 66512 h 4449468"/>
              <a:gd name="connsiteX135" fmla="*/ 11537979 w 12192000"/>
              <a:gd name="connsiteY135" fmla="*/ 81544 h 4449468"/>
              <a:gd name="connsiteX136" fmla="*/ 11576401 w 12192000"/>
              <a:gd name="connsiteY136" fmla="*/ 68039 h 4449468"/>
              <a:gd name="connsiteX137" fmla="*/ 11627402 w 12192000"/>
              <a:gd name="connsiteY137" fmla="*/ 41537 h 4449468"/>
              <a:gd name="connsiteX138" fmla="*/ 11800703 w 12192000"/>
              <a:gd name="connsiteY138" fmla="*/ 18480 h 4449468"/>
              <a:gd name="connsiteX139" fmla="*/ 11920297 w 12192000"/>
              <a:gd name="connsiteY139" fmla="*/ 33373 h 4449468"/>
              <a:gd name="connsiteX140" fmla="*/ 12034335 w 12192000"/>
              <a:gd name="connsiteY140" fmla="*/ 19478 h 4449468"/>
              <a:gd name="connsiteX141" fmla="*/ 12121786 w 12192000"/>
              <a:gd name="connsiteY141" fmla="*/ 0 h 4449468"/>
              <a:gd name="connsiteX0" fmla="*/ 12121786 w 12192000"/>
              <a:gd name="connsiteY0" fmla="*/ 0 h 4449468"/>
              <a:gd name="connsiteX1" fmla="*/ 12157578 w 12192000"/>
              <a:gd name="connsiteY1" fmla="*/ 19788 h 4449468"/>
              <a:gd name="connsiteX2" fmla="*/ 12192000 w 12192000"/>
              <a:gd name="connsiteY2" fmla="*/ 32742 h 4449468"/>
              <a:gd name="connsiteX3" fmla="*/ 12192000 w 12192000"/>
              <a:gd name="connsiteY3" fmla="*/ 4449468 h 4449468"/>
              <a:gd name="connsiteX4" fmla="*/ 0 w 12192000"/>
              <a:gd name="connsiteY4" fmla="*/ 4449468 h 4449468"/>
              <a:gd name="connsiteX5" fmla="*/ 0 w 12192000"/>
              <a:gd name="connsiteY5" fmla="*/ 1630182 h 4449468"/>
              <a:gd name="connsiteX6" fmla="*/ 56873 w 12192000"/>
              <a:gd name="connsiteY6" fmla="*/ 1652165 h 4449468"/>
              <a:gd name="connsiteX7" fmla="*/ 237760 w 12192000"/>
              <a:gd name="connsiteY7" fmla="*/ 1613266 h 4449468"/>
              <a:gd name="connsiteX8" fmla="*/ 350371 w 12192000"/>
              <a:gd name="connsiteY8" fmla="*/ 1658516 h 4449468"/>
              <a:gd name="connsiteX9" fmla="*/ 561746 w 12192000"/>
              <a:gd name="connsiteY9" fmla="*/ 1587448 h 4449468"/>
              <a:gd name="connsiteX10" fmla="*/ 762516 w 12192000"/>
              <a:gd name="connsiteY10" fmla="*/ 1469595 h 4449468"/>
              <a:gd name="connsiteX11" fmla="*/ 950614 w 12192000"/>
              <a:gd name="connsiteY11" fmla="*/ 1462036 h 4449468"/>
              <a:gd name="connsiteX12" fmla="*/ 1046332 w 12192000"/>
              <a:gd name="connsiteY12" fmla="*/ 1450237 h 4449468"/>
              <a:gd name="connsiteX13" fmla="*/ 1065760 w 12192000"/>
              <a:gd name="connsiteY13" fmla="*/ 1450791 h 4449468"/>
              <a:gd name="connsiteX14" fmla="*/ 1101639 w 12192000"/>
              <a:gd name="connsiteY14" fmla="*/ 1407692 h 4449468"/>
              <a:gd name="connsiteX15" fmla="*/ 1154039 w 12192000"/>
              <a:gd name="connsiteY15" fmla="*/ 1403064 h 4449468"/>
              <a:gd name="connsiteX16" fmla="*/ 1243680 w 12192000"/>
              <a:gd name="connsiteY16" fmla="*/ 1343266 h 4449468"/>
              <a:gd name="connsiteX17" fmla="*/ 1417000 w 12192000"/>
              <a:gd name="connsiteY17" fmla="*/ 1306027 h 4449468"/>
              <a:gd name="connsiteX18" fmla="*/ 1484166 w 12192000"/>
              <a:gd name="connsiteY18" fmla="*/ 1257501 h 4449468"/>
              <a:gd name="connsiteX19" fmla="*/ 1577113 w 12192000"/>
              <a:gd name="connsiteY19" fmla="*/ 1252532 h 4449468"/>
              <a:gd name="connsiteX20" fmla="*/ 1688423 w 12192000"/>
              <a:gd name="connsiteY20" fmla="*/ 1249660 h 4449468"/>
              <a:gd name="connsiteX21" fmla="*/ 1885072 w 12192000"/>
              <a:gd name="connsiteY21" fmla="*/ 1202797 h 4449468"/>
              <a:gd name="connsiteX22" fmla="*/ 2042958 w 12192000"/>
              <a:gd name="connsiteY22" fmla="*/ 1249037 h 4449468"/>
              <a:gd name="connsiteX23" fmla="*/ 2180944 w 12192000"/>
              <a:gd name="connsiteY23" fmla="*/ 1221372 h 4449468"/>
              <a:gd name="connsiteX24" fmla="*/ 2284450 w 12192000"/>
              <a:gd name="connsiteY24" fmla="*/ 1228188 h 4449468"/>
              <a:gd name="connsiteX25" fmla="*/ 2450120 w 12192000"/>
              <a:gd name="connsiteY25" fmla="*/ 1198464 h 4449468"/>
              <a:gd name="connsiteX26" fmla="*/ 2612469 w 12192000"/>
              <a:gd name="connsiteY26" fmla="*/ 1134510 h 4449468"/>
              <a:gd name="connsiteX27" fmla="*/ 2711275 w 12192000"/>
              <a:gd name="connsiteY27" fmla="*/ 1068983 h 4449468"/>
              <a:gd name="connsiteX28" fmla="*/ 2864753 w 12192000"/>
              <a:gd name="connsiteY28" fmla="*/ 1052603 h 4449468"/>
              <a:gd name="connsiteX29" fmla="*/ 2954875 w 12192000"/>
              <a:gd name="connsiteY29" fmla="*/ 1034925 h 4449468"/>
              <a:gd name="connsiteX30" fmla="*/ 2986432 w 12192000"/>
              <a:gd name="connsiteY30" fmla="*/ 1015835 h 4449468"/>
              <a:gd name="connsiteX31" fmla="*/ 3032300 w 12192000"/>
              <a:gd name="connsiteY31" fmla="*/ 997495 h 4449468"/>
              <a:gd name="connsiteX32" fmla="*/ 3111177 w 12192000"/>
              <a:gd name="connsiteY32" fmla="*/ 955551 h 4449468"/>
              <a:gd name="connsiteX33" fmla="*/ 3220756 w 12192000"/>
              <a:gd name="connsiteY33" fmla="*/ 915853 h 4449468"/>
              <a:gd name="connsiteX34" fmla="*/ 3311995 w 12192000"/>
              <a:gd name="connsiteY34" fmla="*/ 939781 h 4449468"/>
              <a:gd name="connsiteX35" fmla="*/ 3317268 w 12192000"/>
              <a:gd name="connsiteY35" fmla="*/ 929024 h 4449468"/>
              <a:gd name="connsiteX36" fmla="*/ 3374665 w 12192000"/>
              <a:gd name="connsiteY36" fmla="*/ 919767 h 4449468"/>
              <a:gd name="connsiteX37" fmla="*/ 3589177 w 12192000"/>
              <a:gd name="connsiteY37" fmla="*/ 951119 h 4449468"/>
              <a:gd name="connsiteX38" fmla="*/ 3700970 w 12192000"/>
              <a:gd name="connsiteY38" fmla="*/ 931267 h 4449468"/>
              <a:gd name="connsiteX39" fmla="*/ 3738479 w 12192000"/>
              <a:gd name="connsiteY39" fmla="*/ 913937 h 4449468"/>
              <a:gd name="connsiteX40" fmla="*/ 3801460 w 12192000"/>
              <a:gd name="connsiteY40" fmla="*/ 885540 h 4449468"/>
              <a:gd name="connsiteX41" fmla="*/ 3843193 w 12192000"/>
              <a:gd name="connsiteY41" fmla="*/ 838989 h 4449468"/>
              <a:gd name="connsiteX42" fmla="*/ 3897970 w 12192000"/>
              <a:gd name="connsiteY42" fmla="*/ 825281 h 4449468"/>
              <a:gd name="connsiteX43" fmla="*/ 3917600 w 12192000"/>
              <a:gd name="connsiteY43" fmla="*/ 854851 h 4449468"/>
              <a:gd name="connsiteX44" fmla="*/ 3973954 w 12192000"/>
              <a:gd name="connsiteY44" fmla="*/ 829557 h 4449468"/>
              <a:gd name="connsiteX45" fmla="*/ 4058683 w 12192000"/>
              <a:gd name="connsiteY45" fmla="*/ 787592 h 4449468"/>
              <a:gd name="connsiteX46" fmla="*/ 4109334 w 12192000"/>
              <a:gd name="connsiteY46" fmla="*/ 771848 h 4449468"/>
              <a:gd name="connsiteX47" fmla="*/ 4245750 w 12192000"/>
              <a:gd name="connsiteY47" fmla="*/ 719656 h 4449468"/>
              <a:gd name="connsiteX48" fmla="*/ 4380909 w 12192000"/>
              <a:gd name="connsiteY48" fmla="*/ 660379 h 4449468"/>
              <a:gd name="connsiteX49" fmla="*/ 4438502 w 12192000"/>
              <a:gd name="connsiteY49" fmla="*/ 592129 h 4449468"/>
              <a:gd name="connsiteX50" fmla="*/ 4446215 w 12192000"/>
              <a:gd name="connsiteY50" fmla="*/ 588643 h 4449468"/>
              <a:gd name="connsiteX51" fmla="*/ 4468284 w 12192000"/>
              <a:gd name="connsiteY51" fmla="*/ 589215 h 4449468"/>
              <a:gd name="connsiteX52" fmla="*/ 4476748 w 12192000"/>
              <a:gd name="connsiteY52" fmla="*/ 591094 h 4449468"/>
              <a:gd name="connsiteX53" fmla="*/ 4488782 w 12192000"/>
              <a:gd name="connsiteY53" fmla="*/ 590302 h 4449468"/>
              <a:gd name="connsiteX54" fmla="*/ 4489026 w 12192000"/>
              <a:gd name="connsiteY54" fmla="*/ 589753 h 4449468"/>
              <a:gd name="connsiteX55" fmla="*/ 4500402 w 12192000"/>
              <a:gd name="connsiteY55" fmla="*/ 590048 h 4449468"/>
              <a:gd name="connsiteX56" fmla="*/ 4556726 w 12192000"/>
              <a:gd name="connsiteY56" fmla="*/ 598187 h 4449468"/>
              <a:gd name="connsiteX57" fmla="*/ 4624565 w 12192000"/>
              <a:gd name="connsiteY57" fmla="*/ 543167 h 4449468"/>
              <a:gd name="connsiteX58" fmla="*/ 4653836 w 12192000"/>
              <a:gd name="connsiteY58" fmla="*/ 532544 h 4449468"/>
              <a:gd name="connsiteX59" fmla="*/ 4669186 w 12192000"/>
              <a:gd name="connsiteY59" fmla="*/ 524041 h 4449468"/>
              <a:gd name="connsiteX60" fmla="*/ 4669958 w 12192000"/>
              <a:gd name="connsiteY60" fmla="*/ 521685 h 4449468"/>
              <a:gd name="connsiteX61" fmla="*/ 4723979 w 12192000"/>
              <a:gd name="connsiteY61" fmla="*/ 529754 h 4449468"/>
              <a:gd name="connsiteX62" fmla="*/ 4730727 w 12192000"/>
              <a:gd name="connsiteY62" fmla="*/ 526563 h 4449468"/>
              <a:gd name="connsiteX63" fmla="*/ 4766483 w 12192000"/>
              <a:gd name="connsiteY63" fmla="*/ 537277 h 4449468"/>
              <a:gd name="connsiteX64" fmla="*/ 4784666 w 12192000"/>
              <a:gd name="connsiteY64" fmla="*/ 539903 h 4449468"/>
              <a:gd name="connsiteX65" fmla="*/ 4790401 w 12192000"/>
              <a:gd name="connsiteY65" fmla="*/ 546646 h 4449468"/>
              <a:gd name="connsiteX66" fmla="*/ 4816937 w 12192000"/>
              <a:gd name="connsiteY66" fmla="*/ 547476 h 4449468"/>
              <a:gd name="connsiteX67" fmla="*/ 4819758 w 12192000"/>
              <a:gd name="connsiteY67" fmla="*/ 545308 h 4449468"/>
              <a:gd name="connsiteX68" fmla="*/ 4842484 w 12192000"/>
              <a:gd name="connsiteY68" fmla="*/ 554412 h 4449468"/>
              <a:gd name="connsiteX69" fmla="*/ 4862546 w 12192000"/>
              <a:gd name="connsiteY69" fmla="*/ 572217 h 4449468"/>
              <a:gd name="connsiteX70" fmla="*/ 5085017 w 12192000"/>
              <a:gd name="connsiteY70" fmla="*/ 547403 h 4449468"/>
              <a:gd name="connsiteX71" fmla="*/ 5285888 w 12192000"/>
              <a:gd name="connsiteY71" fmla="*/ 614495 h 4449468"/>
              <a:gd name="connsiteX72" fmla="*/ 5406407 w 12192000"/>
              <a:gd name="connsiteY72" fmla="*/ 598751 h 4449468"/>
              <a:gd name="connsiteX73" fmla="*/ 5442182 w 12192000"/>
              <a:gd name="connsiteY73" fmla="*/ 549757 h 4449468"/>
              <a:gd name="connsiteX74" fmla="*/ 5745975 w 12192000"/>
              <a:gd name="connsiteY74" fmla="*/ 554555 h 4449468"/>
              <a:gd name="connsiteX75" fmla="*/ 5821505 w 12192000"/>
              <a:gd name="connsiteY75" fmla="*/ 535119 h 4449468"/>
              <a:gd name="connsiteX76" fmla="*/ 5892210 w 12192000"/>
              <a:gd name="connsiteY76" fmla="*/ 560202 h 4449468"/>
              <a:gd name="connsiteX77" fmla="*/ 5918804 w 12192000"/>
              <a:gd name="connsiteY77" fmla="*/ 543313 h 4449468"/>
              <a:gd name="connsiteX78" fmla="*/ 5923343 w 12192000"/>
              <a:gd name="connsiteY78" fmla="*/ 539938 h 4449468"/>
              <a:gd name="connsiteX79" fmla="*/ 5942519 w 12192000"/>
              <a:gd name="connsiteY79" fmla="*/ 536503 h 4449468"/>
              <a:gd name="connsiteX80" fmla="*/ 5946666 w 12192000"/>
              <a:gd name="connsiteY80" fmla="*/ 522944 h 4449468"/>
              <a:gd name="connsiteX81" fmla="*/ 5974624 w 12192000"/>
              <a:gd name="connsiteY81" fmla="*/ 508752 h 4449468"/>
              <a:gd name="connsiteX82" fmla="*/ 6010271 w 12192000"/>
              <a:gd name="connsiteY82" fmla="*/ 505944 h 4449468"/>
              <a:gd name="connsiteX83" fmla="*/ 6180882 w 12192000"/>
              <a:gd name="connsiteY83" fmla="*/ 506681 h 4449468"/>
              <a:gd name="connsiteX84" fmla="*/ 6282268 w 12192000"/>
              <a:gd name="connsiteY84" fmla="*/ 499091 h 4449468"/>
              <a:gd name="connsiteX85" fmla="*/ 6319700 w 12192000"/>
              <a:gd name="connsiteY85" fmla="*/ 483591 h 4449468"/>
              <a:gd name="connsiteX86" fmla="*/ 6372701 w 12192000"/>
              <a:gd name="connsiteY86" fmla="*/ 470428 h 4449468"/>
              <a:gd name="connsiteX87" fmla="*/ 6465400 w 12192000"/>
              <a:gd name="connsiteY87" fmla="*/ 437432 h 4449468"/>
              <a:gd name="connsiteX88" fmla="*/ 6591402 w 12192000"/>
              <a:gd name="connsiteY88" fmla="*/ 410083 h 4449468"/>
              <a:gd name="connsiteX89" fmla="*/ 6687786 w 12192000"/>
              <a:gd name="connsiteY89" fmla="*/ 444034 h 4449468"/>
              <a:gd name="connsiteX90" fmla="*/ 6695174 w 12192000"/>
              <a:gd name="connsiteY90" fmla="*/ 433912 h 4449468"/>
              <a:gd name="connsiteX91" fmla="*/ 6759445 w 12192000"/>
              <a:gd name="connsiteY91" fmla="*/ 431070 h 4449468"/>
              <a:gd name="connsiteX92" fmla="*/ 6989783 w 12192000"/>
              <a:gd name="connsiteY92" fmla="*/ 486103 h 4449468"/>
              <a:gd name="connsiteX93" fmla="*/ 7115240 w 12192000"/>
              <a:gd name="connsiteY93" fmla="*/ 478756 h 4449468"/>
              <a:gd name="connsiteX94" fmla="*/ 7158931 w 12192000"/>
              <a:gd name="connsiteY94" fmla="*/ 465669 h 4449468"/>
              <a:gd name="connsiteX95" fmla="*/ 7232185 w 12192000"/>
              <a:gd name="connsiteY95" fmla="*/ 444394 h 4449468"/>
              <a:gd name="connsiteX96" fmla="*/ 7284877 w 12192000"/>
              <a:gd name="connsiteY96" fmla="*/ 402687 h 4449468"/>
              <a:gd name="connsiteX97" fmla="*/ 7346945 w 12192000"/>
              <a:gd name="connsiteY97" fmla="*/ 395124 h 4449468"/>
              <a:gd name="connsiteX98" fmla="*/ 7364027 w 12192000"/>
              <a:gd name="connsiteY98" fmla="*/ 426741 h 4449468"/>
              <a:gd name="connsiteX99" fmla="*/ 7429557 w 12192000"/>
              <a:gd name="connsiteY99" fmla="*/ 407818 h 4449468"/>
              <a:gd name="connsiteX100" fmla="*/ 7528670 w 12192000"/>
              <a:gd name="connsiteY100" fmla="*/ 375453 h 4449468"/>
              <a:gd name="connsiteX101" fmla="*/ 7586523 w 12192000"/>
              <a:gd name="connsiteY101" fmla="*/ 365405 h 4449468"/>
              <a:gd name="connsiteX102" fmla="*/ 7743797 w 12192000"/>
              <a:gd name="connsiteY102" fmla="*/ 328598 h 4449468"/>
              <a:gd name="connsiteX103" fmla="*/ 7900757 w 12192000"/>
              <a:gd name="connsiteY103" fmla="*/ 284597 h 4449468"/>
              <a:gd name="connsiteX104" fmla="*/ 7990513 w 12192000"/>
              <a:gd name="connsiteY104" fmla="*/ 218262 h 4449468"/>
              <a:gd name="connsiteX105" fmla="*/ 8119883 w 12192000"/>
              <a:gd name="connsiteY105" fmla="*/ 186443 h 4449468"/>
              <a:gd name="connsiteX106" fmla="*/ 8141063 w 12192000"/>
              <a:gd name="connsiteY106" fmla="*/ 175217 h 4449468"/>
              <a:gd name="connsiteX107" fmla="*/ 8172005 w 12192000"/>
              <a:gd name="connsiteY107" fmla="*/ 178328 h 4449468"/>
              <a:gd name="connsiteX108" fmla="*/ 8296189 w 12192000"/>
              <a:gd name="connsiteY108" fmla="*/ 192661 h 4449468"/>
              <a:gd name="connsiteX109" fmla="*/ 8395386 w 12192000"/>
              <a:gd name="connsiteY109" fmla="*/ 220624 h 4449468"/>
              <a:gd name="connsiteX110" fmla="*/ 8512799 w 12192000"/>
              <a:gd name="connsiteY110" fmla="*/ 185499 h 4449468"/>
              <a:gd name="connsiteX111" fmla="*/ 8586463 w 12192000"/>
              <a:gd name="connsiteY111" fmla="*/ 187463 h 4449468"/>
              <a:gd name="connsiteX112" fmla="*/ 8710287 w 12192000"/>
              <a:gd name="connsiteY112" fmla="*/ 226363 h 4449468"/>
              <a:gd name="connsiteX113" fmla="*/ 8866439 w 12192000"/>
              <a:gd name="connsiteY113" fmla="*/ 198692 h 4449468"/>
              <a:gd name="connsiteX114" fmla="*/ 8894276 w 12192000"/>
              <a:gd name="connsiteY114" fmla="*/ 145723 h 4449468"/>
              <a:gd name="connsiteX115" fmla="*/ 8935035 w 12192000"/>
              <a:gd name="connsiteY115" fmla="*/ 111646 h 4449468"/>
              <a:gd name="connsiteX116" fmla="*/ 8960043 w 12192000"/>
              <a:gd name="connsiteY116" fmla="*/ 180759 h 4449468"/>
              <a:gd name="connsiteX117" fmla="*/ 9101127 w 12192000"/>
              <a:gd name="connsiteY117" fmla="*/ 222142 h 4449468"/>
              <a:gd name="connsiteX118" fmla="*/ 9170880 w 12192000"/>
              <a:gd name="connsiteY118" fmla="*/ 234816 h 4449468"/>
              <a:gd name="connsiteX119" fmla="*/ 9278094 w 12192000"/>
              <a:gd name="connsiteY119" fmla="*/ 238336 h 4449468"/>
              <a:gd name="connsiteX120" fmla="*/ 9310998 w 12192000"/>
              <a:gd name="connsiteY120" fmla="*/ 242266 h 4449468"/>
              <a:gd name="connsiteX121" fmla="*/ 9641111 w 12192000"/>
              <a:gd name="connsiteY121" fmla="*/ 313195 h 4449468"/>
              <a:gd name="connsiteX122" fmla="*/ 9823383 w 12192000"/>
              <a:gd name="connsiteY122" fmla="*/ 218474 h 4449468"/>
              <a:gd name="connsiteX123" fmla="*/ 10032591 w 12192000"/>
              <a:gd name="connsiteY123" fmla="*/ 185749 h 4449468"/>
              <a:gd name="connsiteX124" fmla="*/ 10100322 w 12192000"/>
              <a:gd name="connsiteY124" fmla="*/ 221604 h 4449468"/>
              <a:gd name="connsiteX125" fmla="*/ 10132642 w 12192000"/>
              <a:gd name="connsiteY125" fmla="*/ 217666 h 4449468"/>
              <a:gd name="connsiteX126" fmla="*/ 10185365 w 12192000"/>
              <a:gd name="connsiteY126" fmla="*/ 206832 h 4449468"/>
              <a:gd name="connsiteX127" fmla="*/ 10268953 w 12192000"/>
              <a:gd name="connsiteY127" fmla="*/ 218347 h 4449468"/>
              <a:gd name="connsiteX128" fmla="*/ 10473949 w 12192000"/>
              <a:gd name="connsiteY128" fmla="*/ 220954 h 4449468"/>
              <a:gd name="connsiteX129" fmla="*/ 10717313 w 12192000"/>
              <a:gd name="connsiteY129" fmla="*/ 253344 h 4449468"/>
              <a:gd name="connsiteX130" fmla="*/ 10972110 w 12192000"/>
              <a:gd name="connsiteY130" fmla="*/ 217006 h 4449468"/>
              <a:gd name="connsiteX131" fmla="*/ 11060121 w 12192000"/>
              <a:gd name="connsiteY131" fmla="*/ 208222 h 4449468"/>
              <a:gd name="connsiteX132" fmla="*/ 11144990 w 12192000"/>
              <a:gd name="connsiteY132" fmla="*/ 143556 h 4449468"/>
              <a:gd name="connsiteX133" fmla="*/ 11293359 w 12192000"/>
              <a:gd name="connsiteY133" fmla="*/ 124935 h 4449468"/>
              <a:gd name="connsiteX134" fmla="*/ 11364511 w 12192000"/>
              <a:gd name="connsiteY134" fmla="*/ 66512 h 4449468"/>
              <a:gd name="connsiteX135" fmla="*/ 11537979 w 12192000"/>
              <a:gd name="connsiteY135" fmla="*/ 81544 h 4449468"/>
              <a:gd name="connsiteX136" fmla="*/ 11576401 w 12192000"/>
              <a:gd name="connsiteY136" fmla="*/ 68039 h 4449468"/>
              <a:gd name="connsiteX137" fmla="*/ 11627402 w 12192000"/>
              <a:gd name="connsiteY137" fmla="*/ 41537 h 4449468"/>
              <a:gd name="connsiteX138" fmla="*/ 11800703 w 12192000"/>
              <a:gd name="connsiteY138" fmla="*/ 18480 h 4449468"/>
              <a:gd name="connsiteX139" fmla="*/ 11920297 w 12192000"/>
              <a:gd name="connsiteY139" fmla="*/ 33373 h 4449468"/>
              <a:gd name="connsiteX140" fmla="*/ 12034335 w 12192000"/>
              <a:gd name="connsiteY140" fmla="*/ 19478 h 4449468"/>
              <a:gd name="connsiteX141" fmla="*/ 12121786 w 12192000"/>
              <a:gd name="connsiteY141" fmla="*/ 0 h 4449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12192000" h="4449468">
                <a:moveTo>
                  <a:pt x="12121786" y="0"/>
                </a:moveTo>
                <a:cubicBezTo>
                  <a:pt x="12133474" y="9515"/>
                  <a:pt x="12145288" y="15089"/>
                  <a:pt x="12157578" y="19788"/>
                </a:cubicBezTo>
                <a:lnTo>
                  <a:pt x="12192000" y="32742"/>
                </a:lnTo>
                <a:lnTo>
                  <a:pt x="12192000" y="4449468"/>
                </a:lnTo>
                <a:lnTo>
                  <a:pt x="0" y="4449468"/>
                </a:lnTo>
                <a:lnTo>
                  <a:pt x="0" y="1630182"/>
                </a:lnTo>
                <a:lnTo>
                  <a:pt x="56873" y="1652165"/>
                </a:lnTo>
                <a:cubicBezTo>
                  <a:pt x="138421" y="1666962"/>
                  <a:pt x="176933" y="1609552"/>
                  <a:pt x="237760" y="1613266"/>
                </a:cubicBezTo>
                <a:cubicBezTo>
                  <a:pt x="245499" y="1631244"/>
                  <a:pt x="339015" y="1681939"/>
                  <a:pt x="350371" y="1658516"/>
                </a:cubicBezTo>
                <a:cubicBezTo>
                  <a:pt x="437539" y="1631106"/>
                  <a:pt x="485589" y="1658139"/>
                  <a:pt x="561746" y="1587448"/>
                </a:cubicBezTo>
                <a:cubicBezTo>
                  <a:pt x="619380" y="1484862"/>
                  <a:pt x="680137" y="1532636"/>
                  <a:pt x="762516" y="1469595"/>
                </a:cubicBezTo>
                <a:cubicBezTo>
                  <a:pt x="819258" y="1497323"/>
                  <a:pt x="907948" y="1453844"/>
                  <a:pt x="950614" y="1462036"/>
                </a:cubicBezTo>
                <a:cubicBezTo>
                  <a:pt x="969977" y="1471273"/>
                  <a:pt x="1022128" y="1422352"/>
                  <a:pt x="1046332" y="1450237"/>
                </a:cubicBezTo>
                <a:cubicBezTo>
                  <a:pt x="1046046" y="1428462"/>
                  <a:pt x="1055864" y="1441533"/>
                  <a:pt x="1065760" y="1450791"/>
                </a:cubicBezTo>
                <a:cubicBezTo>
                  <a:pt x="1075394" y="1440436"/>
                  <a:pt x="1090406" y="1409600"/>
                  <a:pt x="1101639" y="1407692"/>
                </a:cubicBezTo>
                <a:cubicBezTo>
                  <a:pt x="1128151" y="1453051"/>
                  <a:pt x="1124145" y="1378589"/>
                  <a:pt x="1154039" y="1403064"/>
                </a:cubicBezTo>
                <a:cubicBezTo>
                  <a:pt x="1164735" y="1385944"/>
                  <a:pt x="1213461" y="1318873"/>
                  <a:pt x="1243680" y="1343266"/>
                </a:cubicBezTo>
                <a:cubicBezTo>
                  <a:pt x="1304773" y="1305953"/>
                  <a:pt x="1349963" y="1298972"/>
                  <a:pt x="1417000" y="1306027"/>
                </a:cubicBezTo>
                <a:cubicBezTo>
                  <a:pt x="1423594" y="1274587"/>
                  <a:pt x="1503092" y="1311079"/>
                  <a:pt x="1484166" y="1257501"/>
                </a:cubicBezTo>
                <a:cubicBezTo>
                  <a:pt x="1506399" y="1258256"/>
                  <a:pt x="1528963" y="1248985"/>
                  <a:pt x="1577113" y="1252532"/>
                </a:cubicBezTo>
                <a:cubicBezTo>
                  <a:pt x="1613425" y="1253345"/>
                  <a:pt x="1623483" y="1254416"/>
                  <a:pt x="1688423" y="1249660"/>
                </a:cubicBezTo>
                <a:cubicBezTo>
                  <a:pt x="1744580" y="1196070"/>
                  <a:pt x="1815375" y="1222946"/>
                  <a:pt x="1885072" y="1202797"/>
                </a:cubicBezTo>
                <a:cubicBezTo>
                  <a:pt x="1937322" y="1229871"/>
                  <a:pt x="2060716" y="1227536"/>
                  <a:pt x="2042958" y="1249037"/>
                </a:cubicBezTo>
                <a:cubicBezTo>
                  <a:pt x="2103756" y="1226368"/>
                  <a:pt x="2144516" y="1266364"/>
                  <a:pt x="2180944" y="1221372"/>
                </a:cubicBezTo>
                <a:cubicBezTo>
                  <a:pt x="2206928" y="1223355"/>
                  <a:pt x="2221935" y="1240548"/>
                  <a:pt x="2284450" y="1228188"/>
                </a:cubicBezTo>
                <a:cubicBezTo>
                  <a:pt x="2315930" y="1226484"/>
                  <a:pt x="2360773" y="1191033"/>
                  <a:pt x="2450120" y="1198464"/>
                </a:cubicBezTo>
                <a:cubicBezTo>
                  <a:pt x="2509465" y="1189839"/>
                  <a:pt x="2559593" y="1152597"/>
                  <a:pt x="2612469" y="1134510"/>
                </a:cubicBezTo>
                <a:cubicBezTo>
                  <a:pt x="2643397" y="1113590"/>
                  <a:pt x="2662495" y="1066748"/>
                  <a:pt x="2711275" y="1068983"/>
                </a:cubicBezTo>
                <a:cubicBezTo>
                  <a:pt x="2756190" y="1092226"/>
                  <a:pt x="2808776" y="1020935"/>
                  <a:pt x="2864753" y="1052603"/>
                </a:cubicBezTo>
                <a:cubicBezTo>
                  <a:pt x="2884944" y="1059646"/>
                  <a:pt x="2945004" y="1053281"/>
                  <a:pt x="2954875" y="1034925"/>
                </a:cubicBezTo>
                <a:cubicBezTo>
                  <a:pt x="2967090" y="1030063"/>
                  <a:pt x="2982259" y="1034933"/>
                  <a:pt x="2986432" y="1015835"/>
                </a:cubicBezTo>
                <a:cubicBezTo>
                  <a:pt x="2994054" y="992624"/>
                  <a:pt x="3040838" y="1023343"/>
                  <a:pt x="3032300" y="997495"/>
                </a:cubicBezTo>
                <a:cubicBezTo>
                  <a:pt x="3065445" y="1018448"/>
                  <a:pt x="3086062" y="969419"/>
                  <a:pt x="3111177" y="955551"/>
                </a:cubicBezTo>
                <a:cubicBezTo>
                  <a:pt x="3137705" y="976896"/>
                  <a:pt x="3164240" y="926747"/>
                  <a:pt x="3220756" y="915853"/>
                </a:cubicBezTo>
                <a:cubicBezTo>
                  <a:pt x="3250045" y="940660"/>
                  <a:pt x="3258780" y="908145"/>
                  <a:pt x="3311995" y="939781"/>
                </a:cubicBezTo>
                <a:cubicBezTo>
                  <a:pt x="3313248" y="935941"/>
                  <a:pt x="3315024" y="932319"/>
                  <a:pt x="3317268" y="929024"/>
                </a:cubicBezTo>
                <a:cubicBezTo>
                  <a:pt x="3330309" y="909884"/>
                  <a:pt x="3356007" y="905739"/>
                  <a:pt x="3374665" y="919767"/>
                </a:cubicBezTo>
                <a:cubicBezTo>
                  <a:pt x="3457724" y="960543"/>
                  <a:pt x="3524312" y="949297"/>
                  <a:pt x="3589177" y="951119"/>
                </a:cubicBezTo>
                <a:cubicBezTo>
                  <a:pt x="3661456" y="947474"/>
                  <a:pt x="3602890" y="895151"/>
                  <a:pt x="3700970" y="931267"/>
                </a:cubicBezTo>
                <a:cubicBezTo>
                  <a:pt x="3706535" y="909475"/>
                  <a:pt x="3717597" y="906887"/>
                  <a:pt x="3738479" y="913937"/>
                </a:cubicBezTo>
                <a:cubicBezTo>
                  <a:pt x="3773302" y="910640"/>
                  <a:pt x="3760540" y="859671"/>
                  <a:pt x="3801460" y="885540"/>
                </a:cubicBezTo>
                <a:cubicBezTo>
                  <a:pt x="3789784" y="858853"/>
                  <a:pt x="3864779" y="865362"/>
                  <a:pt x="3843193" y="838989"/>
                </a:cubicBezTo>
                <a:cubicBezTo>
                  <a:pt x="3860710" y="810594"/>
                  <a:pt x="3879968" y="850367"/>
                  <a:pt x="3897970" y="825281"/>
                </a:cubicBezTo>
                <a:cubicBezTo>
                  <a:pt x="3922127" y="816529"/>
                  <a:pt x="3889345" y="856867"/>
                  <a:pt x="3917600" y="854851"/>
                </a:cubicBezTo>
                <a:cubicBezTo>
                  <a:pt x="3950874" y="847426"/>
                  <a:pt x="3960788" y="898024"/>
                  <a:pt x="3973954" y="829557"/>
                </a:cubicBezTo>
                <a:cubicBezTo>
                  <a:pt x="4012343" y="839808"/>
                  <a:pt x="4013426" y="809749"/>
                  <a:pt x="4058683" y="787592"/>
                </a:cubicBezTo>
                <a:cubicBezTo>
                  <a:pt x="4082069" y="800516"/>
                  <a:pt x="4096659" y="790003"/>
                  <a:pt x="4109334" y="771848"/>
                </a:cubicBezTo>
                <a:cubicBezTo>
                  <a:pt x="4157035" y="768396"/>
                  <a:pt x="4195004" y="737772"/>
                  <a:pt x="4245750" y="719656"/>
                </a:cubicBezTo>
                <a:cubicBezTo>
                  <a:pt x="4306390" y="728674"/>
                  <a:pt x="4326640" y="679556"/>
                  <a:pt x="4380909" y="660379"/>
                </a:cubicBezTo>
                <a:cubicBezTo>
                  <a:pt x="4436896" y="688389"/>
                  <a:pt x="4413357" y="615216"/>
                  <a:pt x="4438502" y="592129"/>
                </a:cubicBezTo>
                <a:lnTo>
                  <a:pt x="4446215" y="588643"/>
                </a:lnTo>
                <a:lnTo>
                  <a:pt x="4468284" y="589215"/>
                </a:lnTo>
                <a:lnTo>
                  <a:pt x="4476748" y="591094"/>
                </a:lnTo>
                <a:cubicBezTo>
                  <a:pt x="4482518" y="591769"/>
                  <a:pt x="4486273" y="591422"/>
                  <a:pt x="4488782" y="590302"/>
                </a:cubicBezTo>
                <a:lnTo>
                  <a:pt x="4489026" y="589753"/>
                </a:lnTo>
                <a:lnTo>
                  <a:pt x="4500402" y="590048"/>
                </a:lnTo>
                <a:cubicBezTo>
                  <a:pt x="4519719" y="591758"/>
                  <a:pt x="4538627" y="594571"/>
                  <a:pt x="4556726" y="598187"/>
                </a:cubicBezTo>
                <a:cubicBezTo>
                  <a:pt x="4568656" y="567622"/>
                  <a:pt x="4637284" y="598605"/>
                  <a:pt x="4624565" y="543167"/>
                </a:cubicBezTo>
                <a:cubicBezTo>
                  <a:pt x="4648813" y="546388"/>
                  <a:pt x="4665509" y="568701"/>
                  <a:pt x="4653836" y="532544"/>
                </a:cubicBezTo>
                <a:cubicBezTo>
                  <a:pt x="4661710" y="532554"/>
                  <a:pt x="4666220" y="529138"/>
                  <a:pt x="4669186" y="524041"/>
                </a:cubicBezTo>
                <a:lnTo>
                  <a:pt x="4669958" y="521685"/>
                </a:lnTo>
                <a:lnTo>
                  <a:pt x="4723979" y="529754"/>
                </a:lnTo>
                <a:lnTo>
                  <a:pt x="4730727" y="526563"/>
                </a:lnTo>
                <a:lnTo>
                  <a:pt x="4766483" y="537277"/>
                </a:lnTo>
                <a:lnTo>
                  <a:pt x="4784666" y="539903"/>
                </a:lnTo>
                <a:lnTo>
                  <a:pt x="4790401" y="546646"/>
                </a:lnTo>
                <a:cubicBezTo>
                  <a:pt x="4796266" y="550594"/>
                  <a:pt x="4804240" y="551962"/>
                  <a:pt x="4816937" y="547476"/>
                </a:cubicBezTo>
                <a:lnTo>
                  <a:pt x="4819758" y="545308"/>
                </a:lnTo>
                <a:lnTo>
                  <a:pt x="4842484" y="554412"/>
                </a:lnTo>
                <a:cubicBezTo>
                  <a:pt x="4849946" y="558807"/>
                  <a:pt x="4856745" y="564565"/>
                  <a:pt x="4862546" y="572217"/>
                </a:cubicBezTo>
                <a:cubicBezTo>
                  <a:pt x="4932095" y="525104"/>
                  <a:pt x="5005637" y="559721"/>
                  <a:pt x="5085017" y="547403"/>
                </a:cubicBezTo>
                <a:cubicBezTo>
                  <a:pt x="5113030" y="479064"/>
                  <a:pt x="5259580" y="551540"/>
                  <a:pt x="5285888" y="614495"/>
                </a:cubicBezTo>
                <a:cubicBezTo>
                  <a:pt x="5278983" y="539472"/>
                  <a:pt x="5473380" y="689570"/>
                  <a:pt x="5406407" y="598751"/>
                </a:cubicBezTo>
                <a:cubicBezTo>
                  <a:pt x="5434581" y="603611"/>
                  <a:pt x="5460066" y="572630"/>
                  <a:pt x="5442182" y="549757"/>
                </a:cubicBezTo>
                <a:cubicBezTo>
                  <a:pt x="5530881" y="595583"/>
                  <a:pt x="5649193" y="537236"/>
                  <a:pt x="5745975" y="554555"/>
                </a:cubicBezTo>
                <a:cubicBezTo>
                  <a:pt x="5791869" y="495328"/>
                  <a:pt x="5769140" y="548909"/>
                  <a:pt x="5821505" y="535119"/>
                </a:cubicBezTo>
                <a:cubicBezTo>
                  <a:pt x="5812059" y="587611"/>
                  <a:pt x="5883460" y="502163"/>
                  <a:pt x="5892210" y="560202"/>
                </a:cubicBezTo>
                <a:cubicBezTo>
                  <a:pt x="5901463" y="555855"/>
                  <a:pt x="5910150" y="549812"/>
                  <a:pt x="5918804" y="543313"/>
                </a:cubicBezTo>
                <a:lnTo>
                  <a:pt x="5923343" y="539938"/>
                </a:lnTo>
                <a:lnTo>
                  <a:pt x="5942519" y="536503"/>
                </a:lnTo>
                <a:lnTo>
                  <a:pt x="5946666" y="522944"/>
                </a:lnTo>
                <a:lnTo>
                  <a:pt x="5974624" y="508752"/>
                </a:lnTo>
                <a:cubicBezTo>
                  <a:pt x="5985289" y="505382"/>
                  <a:pt x="5996994" y="504033"/>
                  <a:pt x="6010271" y="505944"/>
                </a:cubicBezTo>
                <a:cubicBezTo>
                  <a:pt x="6056003" y="534069"/>
                  <a:pt x="6124288" y="468939"/>
                  <a:pt x="6180882" y="506681"/>
                </a:cubicBezTo>
                <a:cubicBezTo>
                  <a:pt x="6201949" y="515935"/>
                  <a:pt x="6268706" y="516268"/>
                  <a:pt x="6282268" y="499091"/>
                </a:cubicBezTo>
                <a:cubicBezTo>
                  <a:pt x="6296380" y="495607"/>
                  <a:pt x="6312270" y="502139"/>
                  <a:pt x="6319700" y="483591"/>
                </a:cubicBezTo>
                <a:cubicBezTo>
                  <a:pt x="6331525" y="461331"/>
                  <a:pt x="6378187" y="497107"/>
                  <a:pt x="6372701" y="470428"/>
                </a:cubicBezTo>
                <a:cubicBezTo>
                  <a:pt x="6405882" y="494967"/>
                  <a:pt x="6435806" y="448450"/>
                  <a:pt x="6465400" y="437432"/>
                </a:cubicBezTo>
                <a:cubicBezTo>
                  <a:pt x="6491270" y="461627"/>
                  <a:pt x="6527850" y="414652"/>
                  <a:pt x="6591402" y="410083"/>
                </a:cubicBezTo>
                <a:cubicBezTo>
                  <a:pt x="6619780" y="438030"/>
                  <a:pt x="6634216" y="406631"/>
                  <a:pt x="6687786" y="444034"/>
                </a:cubicBezTo>
                <a:cubicBezTo>
                  <a:pt x="6689733" y="440352"/>
                  <a:pt x="6692221" y="436943"/>
                  <a:pt x="6695174" y="433912"/>
                </a:cubicBezTo>
                <a:cubicBezTo>
                  <a:pt x="6712327" y="416306"/>
                  <a:pt x="6741103" y="415033"/>
                  <a:pt x="6759445" y="431070"/>
                </a:cubicBezTo>
                <a:cubicBezTo>
                  <a:pt x="6844346" y="480887"/>
                  <a:pt x="6918986" y="477086"/>
                  <a:pt x="6989783" y="486103"/>
                </a:cubicBezTo>
                <a:cubicBezTo>
                  <a:pt x="7069521" y="490501"/>
                  <a:pt x="7013184" y="431910"/>
                  <a:pt x="7115240" y="478756"/>
                </a:cubicBezTo>
                <a:cubicBezTo>
                  <a:pt x="7124598" y="457679"/>
                  <a:pt x="7137107" y="456331"/>
                  <a:pt x="7158931" y="465669"/>
                </a:cubicBezTo>
                <a:cubicBezTo>
                  <a:pt x="7197578" y="466253"/>
                  <a:pt x="7191223" y="414098"/>
                  <a:pt x="7232185" y="444394"/>
                </a:cubicBezTo>
                <a:cubicBezTo>
                  <a:pt x="7223387" y="416531"/>
                  <a:pt x="7304580" y="431339"/>
                  <a:pt x="7284877" y="402687"/>
                </a:cubicBezTo>
                <a:cubicBezTo>
                  <a:pt x="7308318" y="376366"/>
                  <a:pt x="7323467" y="418098"/>
                  <a:pt x="7346945" y="395124"/>
                </a:cubicBezTo>
                <a:cubicBezTo>
                  <a:pt x="7374722" y="389094"/>
                  <a:pt x="7332767" y="425610"/>
                  <a:pt x="7364027" y="426741"/>
                </a:cubicBezTo>
                <a:cubicBezTo>
                  <a:pt x="7401595" y="423045"/>
                  <a:pt x="7404885" y="474515"/>
                  <a:pt x="7429557" y="407818"/>
                </a:cubicBezTo>
                <a:cubicBezTo>
                  <a:pt x="7470083" y="422287"/>
                  <a:pt x="7475770" y="392484"/>
                  <a:pt x="7528670" y="375453"/>
                </a:cubicBezTo>
                <a:cubicBezTo>
                  <a:pt x="7552357" y="390916"/>
                  <a:pt x="7569917" y="382071"/>
                  <a:pt x="7586523" y="365405"/>
                </a:cubicBezTo>
                <a:cubicBezTo>
                  <a:pt x="7639303" y="367265"/>
                  <a:pt x="7685486" y="340996"/>
                  <a:pt x="7743797" y="328598"/>
                </a:cubicBezTo>
                <a:cubicBezTo>
                  <a:pt x="7808888" y="344309"/>
                  <a:pt x="7838426" y="297661"/>
                  <a:pt x="7900757" y="284597"/>
                </a:cubicBezTo>
                <a:cubicBezTo>
                  <a:pt x="7966071" y="323570"/>
                  <a:pt x="7937357" y="219445"/>
                  <a:pt x="7990513" y="218262"/>
                </a:cubicBezTo>
                <a:cubicBezTo>
                  <a:pt x="8079524" y="251348"/>
                  <a:pt x="7985886" y="183363"/>
                  <a:pt x="8119883" y="186443"/>
                </a:cubicBezTo>
                <a:cubicBezTo>
                  <a:pt x="8127890" y="192526"/>
                  <a:pt x="8143473" y="184275"/>
                  <a:pt x="8141063" y="175217"/>
                </a:cubicBezTo>
                <a:cubicBezTo>
                  <a:pt x="8149708" y="177340"/>
                  <a:pt x="8171214" y="193246"/>
                  <a:pt x="8172005" y="178328"/>
                </a:cubicBezTo>
                <a:cubicBezTo>
                  <a:pt x="8214152" y="172893"/>
                  <a:pt x="8256922" y="177828"/>
                  <a:pt x="8296189" y="192661"/>
                </a:cubicBezTo>
                <a:cubicBezTo>
                  <a:pt x="8375542" y="160233"/>
                  <a:pt x="8337054" y="232848"/>
                  <a:pt x="8395386" y="220624"/>
                </a:cubicBezTo>
                <a:cubicBezTo>
                  <a:pt x="8440173" y="187468"/>
                  <a:pt x="8459828" y="209596"/>
                  <a:pt x="8512799" y="185499"/>
                </a:cubicBezTo>
                <a:cubicBezTo>
                  <a:pt x="8535929" y="231553"/>
                  <a:pt x="8563814" y="175931"/>
                  <a:pt x="8586463" y="187463"/>
                </a:cubicBezTo>
                <a:cubicBezTo>
                  <a:pt x="8615090" y="128753"/>
                  <a:pt x="8674845" y="230682"/>
                  <a:pt x="8710287" y="226363"/>
                </a:cubicBezTo>
                <a:cubicBezTo>
                  <a:pt x="8769113" y="210550"/>
                  <a:pt x="8828097" y="147082"/>
                  <a:pt x="8866439" y="198692"/>
                </a:cubicBezTo>
                <a:cubicBezTo>
                  <a:pt x="8868460" y="175509"/>
                  <a:pt x="8859731" y="145169"/>
                  <a:pt x="8894276" y="145723"/>
                </a:cubicBezTo>
                <a:cubicBezTo>
                  <a:pt x="8906672" y="132744"/>
                  <a:pt x="8905374" y="97617"/>
                  <a:pt x="8935035" y="111646"/>
                </a:cubicBezTo>
                <a:cubicBezTo>
                  <a:pt x="8904037" y="146298"/>
                  <a:pt x="8961352" y="144078"/>
                  <a:pt x="8960043" y="180759"/>
                </a:cubicBezTo>
                <a:cubicBezTo>
                  <a:pt x="9005076" y="198561"/>
                  <a:pt x="9099125" y="156755"/>
                  <a:pt x="9101127" y="222142"/>
                </a:cubicBezTo>
                <a:cubicBezTo>
                  <a:pt x="9117908" y="258914"/>
                  <a:pt x="9165860" y="193613"/>
                  <a:pt x="9170880" y="234816"/>
                </a:cubicBezTo>
                <a:cubicBezTo>
                  <a:pt x="9191715" y="205459"/>
                  <a:pt x="9239106" y="244146"/>
                  <a:pt x="9278094" y="238336"/>
                </a:cubicBezTo>
                <a:cubicBezTo>
                  <a:pt x="9287704" y="256044"/>
                  <a:pt x="9296597" y="254078"/>
                  <a:pt x="9310998" y="242266"/>
                </a:cubicBezTo>
                <a:cubicBezTo>
                  <a:pt x="9435340" y="218118"/>
                  <a:pt x="9634992" y="402156"/>
                  <a:pt x="9641111" y="313195"/>
                </a:cubicBezTo>
                <a:cubicBezTo>
                  <a:pt x="9670442" y="307681"/>
                  <a:pt x="9749295" y="213034"/>
                  <a:pt x="9823383" y="218474"/>
                </a:cubicBezTo>
                <a:cubicBezTo>
                  <a:pt x="9860589" y="257695"/>
                  <a:pt x="9997242" y="187763"/>
                  <a:pt x="10032591" y="185749"/>
                </a:cubicBezTo>
                <a:cubicBezTo>
                  <a:pt x="10044653" y="212861"/>
                  <a:pt x="10097174" y="178940"/>
                  <a:pt x="10100322" y="221604"/>
                </a:cubicBezTo>
                <a:cubicBezTo>
                  <a:pt x="10110886" y="237959"/>
                  <a:pt x="10127839" y="234836"/>
                  <a:pt x="10132642" y="217666"/>
                </a:cubicBezTo>
                <a:cubicBezTo>
                  <a:pt x="10153709" y="217746"/>
                  <a:pt x="10170328" y="236362"/>
                  <a:pt x="10185365" y="206832"/>
                </a:cubicBezTo>
                <a:cubicBezTo>
                  <a:pt x="10214146" y="205971"/>
                  <a:pt x="10254592" y="262617"/>
                  <a:pt x="10268953" y="218347"/>
                </a:cubicBezTo>
                <a:cubicBezTo>
                  <a:pt x="10305142" y="276747"/>
                  <a:pt x="10415702" y="220112"/>
                  <a:pt x="10473949" y="220954"/>
                </a:cubicBezTo>
                <a:cubicBezTo>
                  <a:pt x="10586161" y="235829"/>
                  <a:pt x="10659175" y="223561"/>
                  <a:pt x="10717313" y="253344"/>
                </a:cubicBezTo>
                <a:cubicBezTo>
                  <a:pt x="10807563" y="201769"/>
                  <a:pt x="10894251" y="226492"/>
                  <a:pt x="10972110" y="217006"/>
                </a:cubicBezTo>
                <a:cubicBezTo>
                  <a:pt x="11010257" y="224179"/>
                  <a:pt x="11021728" y="177614"/>
                  <a:pt x="11060121" y="208222"/>
                </a:cubicBezTo>
                <a:cubicBezTo>
                  <a:pt x="11077800" y="162137"/>
                  <a:pt x="11186826" y="219263"/>
                  <a:pt x="11144990" y="143556"/>
                </a:cubicBezTo>
                <a:cubicBezTo>
                  <a:pt x="11197019" y="148660"/>
                  <a:pt x="11247321" y="135324"/>
                  <a:pt x="11293359" y="124935"/>
                </a:cubicBezTo>
                <a:cubicBezTo>
                  <a:pt x="11315861" y="107725"/>
                  <a:pt x="11364687" y="97012"/>
                  <a:pt x="11364511" y="66512"/>
                </a:cubicBezTo>
                <a:cubicBezTo>
                  <a:pt x="11417487" y="108223"/>
                  <a:pt x="11482729" y="24231"/>
                  <a:pt x="11537979" y="81544"/>
                </a:cubicBezTo>
                <a:cubicBezTo>
                  <a:pt x="11546299" y="61123"/>
                  <a:pt x="11557784" y="68192"/>
                  <a:pt x="11576401" y="68039"/>
                </a:cubicBezTo>
                <a:cubicBezTo>
                  <a:pt x="11582963" y="33190"/>
                  <a:pt x="11614943" y="63169"/>
                  <a:pt x="11627402" y="41537"/>
                </a:cubicBezTo>
                <a:cubicBezTo>
                  <a:pt x="11683565" y="51278"/>
                  <a:pt x="11758185" y="24367"/>
                  <a:pt x="11800703" y="18480"/>
                </a:cubicBezTo>
                <a:cubicBezTo>
                  <a:pt x="11843221" y="12595"/>
                  <a:pt x="11887749" y="35019"/>
                  <a:pt x="11920297" y="33373"/>
                </a:cubicBezTo>
                <a:cubicBezTo>
                  <a:pt x="11981109" y="-22731"/>
                  <a:pt x="12001050" y="20006"/>
                  <a:pt x="12034335" y="19478"/>
                </a:cubicBezTo>
                <a:cubicBezTo>
                  <a:pt x="12046814" y="7195"/>
                  <a:pt x="12086097" y="12995"/>
                  <a:pt x="12121786" y="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744" y="620203"/>
            <a:ext cx="9859618" cy="8946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Einblick in den dreharbeiten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05A0A36-AB28-3F40-9C48-14541D877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98774" y="5629701"/>
            <a:ext cx="7831559" cy="65679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pc="160"/>
              <a:t>Szene 5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89D0BC-BA1D-4360-88F9-D9ECCBDAB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97992" y="1914157"/>
            <a:ext cx="6991068" cy="3447099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nhaltsplatzhalter 5" descr="Ein Bild, das Boden, Baum, draußen, Schmutz enthält.&#10;&#10;Automatisch generierte Beschreibung">
            <a:extLst>
              <a:ext uri="{FF2B5EF4-FFF2-40B4-BE49-F238E27FC236}">
                <a16:creationId xmlns:a16="http://schemas.microsoft.com/office/drawing/2014/main" id="{E86D4768-686A-784C-9268-2129E7E1CAF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5"/>
          <a:srcRect t="5960" r="3" b="10704"/>
          <a:stretch/>
        </p:blipFill>
        <p:spPr>
          <a:xfrm>
            <a:off x="2761192" y="2075024"/>
            <a:ext cx="6667002" cy="3125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33930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den </a:t>
            </a:r>
            <a:r>
              <a:rPr lang="de-DE" dirty="0" err="1"/>
              <a:t>dreharbeiten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4FF08-6E33-0A48-A21D-4C4C34A326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05A0A36-AB28-3F40-9C48-14541D877F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1524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7CD24CB-ADB7-42D5-B7CA-D6B8E1847F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6949F58-A5E7-B045-B571-4BE4D0E3E4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4460" y="1790700"/>
            <a:ext cx="8106770" cy="20102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Herausforderungen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49168E3-50B5-4B32-B3BA-B53352278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10"/>
            <a:ext cx="12192000" cy="1371600"/>
          </a:xfrm>
          <a:custGeom>
            <a:avLst/>
            <a:gdLst>
              <a:gd name="connsiteX0" fmla="*/ 0 w 12192000"/>
              <a:gd name="connsiteY0" fmla="*/ 0 h 1008346"/>
              <a:gd name="connsiteX1" fmla="*/ 12187583 w 12192000"/>
              <a:gd name="connsiteY1" fmla="*/ 0 h 1008346"/>
              <a:gd name="connsiteX2" fmla="*/ 12192000 w 12192000"/>
              <a:gd name="connsiteY2" fmla="*/ 65613 h 1008346"/>
              <a:gd name="connsiteX3" fmla="*/ 12192000 w 12192000"/>
              <a:gd name="connsiteY3" fmla="*/ 84629 h 1008346"/>
              <a:gd name="connsiteX4" fmla="*/ 12176433 w 12192000"/>
              <a:gd name="connsiteY4" fmla="*/ 86996 h 1008346"/>
              <a:gd name="connsiteX5" fmla="*/ 11966438 w 12192000"/>
              <a:gd name="connsiteY5" fmla="*/ 112672 h 1008346"/>
              <a:gd name="connsiteX6" fmla="*/ 11916918 w 12192000"/>
              <a:gd name="connsiteY6" fmla="*/ 131001 h 1008346"/>
              <a:gd name="connsiteX7" fmla="*/ 11785675 w 12192000"/>
              <a:gd name="connsiteY7" fmla="*/ 200504 h 1008346"/>
              <a:gd name="connsiteX8" fmla="*/ 11710307 w 12192000"/>
              <a:gd name="connsiteY8" fmla="*/ 219266 h 1008346"/>
              <a:gd name="connsiteX9" fmla="*/ 11488515 w 12192000"/>
              <a:gd name="connsiteY9" fmla="*/ 272573 h 1008346"/>
              <a:gd name="connsiteX10" fmla="*/ 11419631 w 12192000"/>
              <a:gd name="connsiteY10" fmla="*/ 292041 h 1008346"/>
              <a:gd name="connsiteX11" fmla="*/ 11247844 w 12192000"/>
              <a:gd name="connsiteY11" fmla="*/ 350265 h 1008346"/>
              <a:gd name="connsiteX12" fmla="*/ 11126425 w 12192000"/>
              <a:gd name="connsiteY12" fmla="*/ 419544 h 1008346"/>
              <a:gd name="connsiteX13" fmla="*/ 11017611 w 12192000"/>
              <a:gd name="connsiteY13" fmla="*/ 445382 h 1008346"/>
              <a:gd name="connsiteX14" fmla="*/ 10964524 w 12192000"/>
              <a:gd name="connsiteY14" fmla="*/ 459636 h 1008346"/>
              <a:gd name="connsiteX15" fmla="*/ 10937482 w 12192000"/>
              <a:gd name="connsiteY15" fmla="*/ 479175 h 1008346"/>
              <a:gd name="connsiteX16" fmla="*/ 10920340 w 12192000"/>
              <a:gd name="connsiteY16" fmla="*/ 481765 h 1008346"/>
              <a:gd name="connsiteX17" fmla="*/ 10920133 w 12192000"/>
              <a:gd name="connsiteY17" fmla="*/ 482186 h 1008346"/>
              <a:gd name="connsiteX18" fmla="*/ 10815604 w 12192000"/>
              <a:gd name="connsiteY18" fmla="*/ 500583 h 1008346"/>
              <a:gd name="connsiteX19" fmla="*/ 10736979 w 12192000"/>
              <a:gd name="connsiteY19" fmla="*/ 537354 h 1008346"/>
              <a:gd name="connsiteX20" fmla="*/ 10697572 w 12192000"/>
              <a:gd name="connsiteY20" fmla="*/ 549656 h 1008346"/>
              <a:gd name="connsiteX21" fmla="*/ 10677680 w 12192000"/>
              <a:gd name="connsiteY21" fmla="*/ 558131 h 1008346"/>
              <a:gd name="connsiteX22" fmla="*/ 10677187 w 12192000"/>
              <a:gd name="connsiteY22" fmla="*/ 559888 h 1008346"/>
              <a:gd name="connsiteX23" fmla="*/ 10588288 w 12192000"/>
              <a:gd name="connsiteY23" fmla="*/ 566845 h 1008346"/>
              <a:gd name="connsiteX24" fmla="*/ 10533913 w 12192000"/>
              <a:gd name="connsiteY24" fmla="*/ 565526 h 1008346"/>
              <a:gd name="connsiteX25" fmla="*/ 10427096 w 12192000"/>
              <a:gd name="connsiteY25" fmla="*/ 571439 h 1008346"/>
              <a:gd name="connsiteX26" fmla="*/ 10283366 w 12192000"/>
              <a:gd name="connsiteY26" fmla="*/ 601076 h 1008346"/>
              <a:gd name="connsiteX27" fmla="*/ 10071988 w 12192000"/>
              <a:gd name="connsiteY27" fmla="*/ 612649 h 1008346"/>
              <a:gd name="connsiteX28" fmla="*/ 10019577 w 12192000"/>
              <a:gd name="connsiteY28" fmla="*/ 623784 h 1008346"/>
              <a:gd name="connsiteX29" fmla="*/ 9996598 w 12192000"/>
              <a:gd name="connsiteY29" fmla="*/ 629362 h 1008346"/>
              <a:gd name="connsiteX30" fmla="*/ 9994226 w 12192000"/>
              <a:gd name="connsiteY30" fmla="*/ 629693 h 1008346"/>
              <a:gd name="connsiteX31" fmla="*/ 9886928 w 12192000"/>
              <a:gd name="connsiteY31" fmla="*/ 637803 h 1008346"/>
              <a:gd name="connsiteX32" fmla="*/ 9757216 w 12192000"/>
              <a:gd name="connsiteY32" fmla="*/ 637903 h 1008346"/>
              <a:gd name="connsiteX33" fmla="*/ 9630666 w 12192000"/>
              <a:gd name="connsiteY33" fmla="*/ 634301 h 1008346"/>
              <a:gd name="connsiteX34" fmla="*/ 9552588 w 12192000"/>
              <a:gd name="connsiteY34" fmla="*/ 654919 h 1008346"/>
              <a:gd name="connsiteX35" fmla="*/ 9415821 w 12192000"/>
              <a:gd name="connsiteY35" fmla="*/ 653970 h 1008346"/>
              <a:gd name="connsiteX36" fmla="*/ 9163817 w 12192000"/>
              <a:gd name="connsiteY36" fmla="*/ 650641 h 1008346"/>
              <a:gd name="connsiteX37" fmla="*/ 9050386 w 12192000"/>
              <a:gd name="connsiteY37" fmla="*/ 653852 h 1008346"/>
              <a:gd name="connsiteX38" fmla="*/ 8929125 w 12192000"/>
              <a:gd name="connsiteY38" fmla="*/ 654038 h 1008346"/>
              <a:gd name="connsiteX39" fmla="*/ 8848784 w 12192000"/>
              <a:gd name="connsiteY39" fmla="*/ 653686 h 1008346"/>
              <a:gd name="connsiteX40" fmla="*/ 8846477 w 12192000"/>
              <a:gd name="connsiteY40" fmla="*/ 654426 h 1008346"/>
              <a:gd name="connsiteX41" fmla="*/ 8826356 w 12192000"/>
              <a:gd name="connsiteY41" fmla="*/ 654200 h 1008346"/>
              <a:gd name="connsiteX42" fmla="*/ 8788426 w 12192000"/>
              <a:gd name="connsiteY42" fmla="*/ 644734 h 1008346"/>
              <a:gd name="connsiteX43" fmla="*/ 8715784 w 12192000"/>
              <a:gd name="connsiteY43" fmla="*/ 655804 h 1008346"/>
              <a:gd name="connsiteX44" fmla="*/ 8652446 w 12192000"/>
              <a:gd name="connsiteY44" fmla="*/ 660966 h 1008346"/>
              <a:gd name="connsiteX45" fmla="*/ 8602565 w 12192000"/>
              <a:gd name="connsiteY45" fmla="*/ 669503 h 1008346"/>
              <a:gd name="connsiteX46" fmla="*/ 8593932 w 12192000"/>
              <a:gd name="connsiteY46" fmla="*/ 669427 h 1008346"/>
              <a:gd name="connsiteX47" fmla="*/ 8593705 w 12192000"/>
              <a:gd name="connsiteY47" fmla="*/ 669613 h 1008346"/>
              <a:gd name="connsiteX48" fmla="*/ 8584494 w 12192000"/>
              <a:gd name="connsiteY48" fmla="*/ 669906 h 1008346"/>
              <a:gd name="connsiteX49" fmla="*/ 8578197 w 12192000"/>
              <a:gd name="connsiteY49" fmla="*/ 669287 h 1008346"/>
              <a:gd name="connsiteX50" fmla="*/ 8506463 w 12192000"/>
              <a:gd name="connsiteY50" fmla="*/ 693584 h 1008346"/>
              <a:gd name="connsiteX51" fmla="*/ 8399267 w 12192000"/>
              <a:gd name="connsiteY51" fmla="*/ 713948 h 1008346"/>
              <a:gd name="connsiteX52" fmla="*/ 8291640 w 12192000"/>
              <a:gd name="connsiteY52" fmla="*/ 731915 h 1008346"/>
              <a:gd name="connsiteX53" fmla="*/ 8251948 w 12192000"/>
              <a:gd name="connsiteY53" fmla="*/ 737355 h 1008346"/>
              <a:gd name="connsiteX54" fmla="*/ 8184393 w 12192000"/>
              <a:gd name="connsiteY54" fmla="*/ 751751 h 1008346"/>
              <a:gd name="connsiteX55" fmla="*/ 8155434 w 12192000"/>
              <a:gd name="connsiteY55" fmla="*/ 761257 h 1008346"/>
              <a:gd name="connsiteX56" fmla="*/ 8153823 w 12192000"/>
              <a:gd name="connsiteY56" fmla="*/ 761173 h 1008346"/>
              <a:gd name="connsiteX57" fmla="*/ 8152337 w 12192000"/>
              <a:gd name="connsiteY57" fmla="*/ 763644 h 1008346"/>
              <a:gd name="connsiteX58" fmla="*/ 8147026 w 12192000"/>
              <a:gd name="connsiteY58" fmla="*/ 765472 h 1008346"/>
              <a:gd name="connsiteX59" fmla="*/ 8130352 w 12192000"/>
              <a:gd name="connsiteY59" fmla="*/ 767262 h 1008346"/>
              <a:gd name="connsiteX60" fmla="*/ 8123725 w 12192000"/>
              <a:gd name="connsiteY60" fmla="*/ 767408 h 1008346"/>
              <a:gd name="connsiteX61" fmla="*/ 8114787 w 12192000"/>
              <a:gd name="connsiteY61" fmla="*/ 768745 h 1008346"/>
              <a:gd name="connsiteX62" fmla="*/ 8114681 w 12192000"/>
              <a:gd name="connsiteY62" fmla="*/ 768946 h 1008346"/>
              <a:gd name="connsiteX63" fmla="*/ 8106087 w 12192000"/>
              <a:gd name="connsiteY63" fmla="*/ 769868 h 1008346"/>
              <a:gd name="connsiteX64" fmla="*/ 8047050 w 12192000"/>
              <a:gd name="connsiteY64" fmla="*/ 789846 h 1008346"/>
              <a:gd name="connsiteX65" fmla="*/ 7998793 w 12192000"/>
              <a:gd name="connsiteY65" fmla="*/ 802356 h 1008346"/>
              <a:gd name="connsiteX66" fmla="*/ 7988446 w 12192000"/>
              <a:gd name="connsiteY66" fmla="*/ 806503 h 1008346"/>
              <a:gd name="connsiteX67" fmla="*/ 7988194 w 12192000"/>
              <a:gd name="connsiteY67" fmla="*/ 807340 h 1008346"/>
              <a:gd name="connsiteX68" fmla="*/ 7941821 w 12192000"/>
              <a:gd name="connsiteY68" fmla="*/ 811196 h 1008346"/>
              <a:gd name="connsiteX69" fmla="*/ 7913431 w 12192000"/>
              <a:gd name="connsiteY69" fmla="*/ 810908 h 1008346"/>
              <a:gd name="connsiteX70" fmla="*/ 7899391 w 12192000"/>
              <a:gd name="connsiteY70" fmla="*/ 811681 h 1008346"/>
              <a:gd name="connsiteX71" fmla="*/ 7894134 w 12192000"/>
              <a:gd name="connsiteY71" fmla="*/ 809997 h 1008346"/>
              <a:gd name="connsiteX72" fmla="*/ 7874065 w 12192000"/>
              <a:gd name="connsiteY72" fmla="*/ 812104 h 1008346"/>
              <a:gd name="connsiteX73" fmla="*/ 7872250 w 12192000"/>
              <a:gd name="connsiteY73" fmla="*/ 813063 h 1008346"/>
              <a:gd name="connsiteX74" fmla="*/ 7825620 w 12192000"/>
              <a:gd name="connsiteY74" fmla="*/ 810757 h 1008346"/>
              <a:gd name="connsiteX75" fmla="*/ 7759398 w 12192000"/>
              <a:gd name="connsiteY75" fmla="*/ 814526 h 1008346"/>
              <a:gd name="connsiteX76" fmla="*/ 7671781 w 12192000"/>
              <a:gd name="connsiteY76" fmla="*/ 825332 h 1008346"/>
              <a:gd name="connsiteX77" fmla="*/ 7470640 w 12192000"/>
              <a:gd name="connsiteY77" fmla="*/ 840596 h 1008346"/>
              <a:gd name="connsiteX78" fmla="*/ 7464881 w 12192000"/>
              <a:gd name="connsiteY78" fmla="*/ 840011 h 1008346"/>
              <a:gd name="connsiteX79" fmla="*/ 7468828 w 12192000"/>
              <a:gd name="connsiteY79" fmla="*/ 838867 h 1008346"/>
              <a:gd name="connsiteX80" fmla="*/ 7463929 w 12192000"/>
              <a:gd name="connsiteY80" fmla="*/ 839915 h 1008346"/>
              <a:gd name="connsiteX81" fmla="*/ 7464881 w 12192000"/>
              <a:gd name="connsiteY81" fmla="*/ 840011 h 1008346"/>
              <a:gd name="connsiteX82" fmla="*/ 7462887 w 12192000"/>
              <a:gd name="connsiteY82" fmla="*/ 840589 h 1008346"/>
              <a:gd name="connsiteX83" fmla="*/ 7423655 w 12192000"/>
              <a:gd name="connsiteY83" fmla="*/ 848212 h 1008346"/>
              <a:gd name="connsiteX84" fmla="*/ 7346156 w 12192000"/>
              <a:gd name="connsiteY84" fmla="*/ 869806 h 1008346"/>
              <a:gd name="connsiteX85" fmla="*/ 7174543 w 12192000"/>
              <a:gd name="connsiteY85" fmla="*/ 893041 h 1008346"/>
              <a:gd name="connsiteX86" fmla="*/ 7120480 w 12192000"/>
              <a:gd name="connsiteY86" fmla="*/ 906142 h 1008346"/>
              <a:gd name="connsiteX87" fmla="*/ 7063799 w 12192000"/>
              <a:gd name="connsiteY87" fmla="*/ 904302 h 1008346"/>
              <a:gd name="connsiteX88" fmla="*/ 7046174 w 12192000"/>
              <a:gd name="connsiteY88" fmla="*/ 912191 h 1008346"/>
              <a:gd name="connsiteX89" fmla="*/ 7043236 w 12192000"/>
              <a:gd name="connsiteY89" fmla="*/ 913697 h 1008346"/>
              <a:gd name="connsiteX90" fmla="*/ 7029299 w 12192000"/>
              <a:gd name="connsiteY90" fmla="*/ 916535 h 1008346"/>
              <a:gd name="connsiteX91" fmla="*/ 7011341 w 12192000"/>
              <a:gd name="connsiteY91" fmla="*/ 922055 h 1008346"/>
              <a:gd name="connsiteX92" fmla="*/ 6962721 w 12192000"/>
              <a:gd name="connsiteY92" fmla="*/ 926136 h 1008346"/>
              <a:gd name="connsiteX93" fmla="*/ 6924046 w 12192000"/>
              <a:gd name="connsiteY93" fmla="*/ 935119 h 1008346"/>
              <a:gd name="connsiteX94" fmla="*/ 6803921 w 12192000"/>
              <a:gd name="connsiteY94" fmla="*/ 953749 h 1008346"/>
              <a:gd name="connsiteX95" fmla="*/ 6753130 w 12192000"/>
              <a:gd name="connsiteY95" fmla="*/ 967574 h 1008346"/>
              <a:gd name="connsiteX96" fmla="*/ 6715125 w 12192000"/>
              <a:gd name="connsiteY96" fmla="*/ 976612 h 1008346"/>
              <a:gd name="connsiteX97" fmla="*/ 6558230 w 12192000"/>
              <a:gd name="connsiteY97" fmla="*/ 992648 h 1008346"/>
              <a:gd name="connsiteX98" fmla="*/ 6424995 w 12192000"/>
              <a:gd name="connsiteY98" fmla="*/ 997785 h 1008346"/>
              <a:gd name="connsiteX99" fmla="*/ 6223993 w 12192000"/>
              <a:gd name="connsiteY99" fmla="*/ 996254 h 1008346"/>
              <a:gd name="connsiteX100" fmla="*/ 6170626 w 12192000"/>
              <a:gd name="connsiteY100" fmla="*/ 996191 h 1008346"/>
              <a:gd name="connsiteX101" fmla="*/ 6139366 w 12192000"/>
              <a:gd name="connsiteY101" fmla="*/ 1000894 h 1008346"/>
              <a:gd name="connsiteX102" fmla="*/ 6132311 w 12192000"/>
              <a:gd name="connsiteY102" fmla="*/ 1006678 h 1008346"/>
              <a:gd name="connsiteX103" fmla="*/ 6112202 w 12192000"/>
              <a:gd name="connsiteY103" fmla="*/ 1007107 h 1008346"/>
              <a:gd name="connsiteX104" fmla="*/ 6106903 w 12192000"/>
              <a:gd name="connsiteY104" fmla="*/ 1008346 h 1008346"/>
              <a:gd name="connsiteX105" fmla="*/ 6010290 w 12192000"/>
              <a:gd name="connsiteY105" fmla="*/ 999136 h 1008346"/>
              <a:gd name="connsiteX106" fmla="*/ 5859922 w 12192000"/>
              <a:gd name="connsiteY106" fmla="*/ 1004321 h 1008346"/>
              <a:gd name="connsiteX107" fmla="*/ 5623801 w 12192000"/>
              <a:gd name="connsiteY107" fmla="*/ 983916 h 1008346"/>
              <a:gd name="connsiteX108" fmla="*/ 5462286 w 12192000"/>
              <a:gd name="connsiteY108" fmla="*/ 972082 h 1008346"/>
              <a:gd name="connsiteX109" fmla="*/ 5263300 w 12192000"/>
              <a:gd name="connsiteY109" fmla="*/ 962419 h 1008346"/>
              <a:gd name="connsiteX110" fmla="*/ 5146583 w 12192000"/>
              <a:gd name="connsiteY110" fmla="*/ 948153 h 1008346"/>
              <a:gd name="connsiteX111" fmla="*/ 5067376 w 12192000"/>
              <a:gd name="connsiteY111" fmla="*/ 951851 h 1008346"/>
              <a:gd name="connsiteX112" fmla="*/ 4992329 w 12192000"/>
              <a:gd name="connsiteY112" fmla="*/ 947102 h 1008346"/>
              <a:gd name="connsiteX113" fmla="*/ 4965683 w 12192000"/>
              <a:gd name="connsiteY113" fmla="*/ 945215 h 1008346"/>
              <a:gd name="connsiteX114" fmla="*/ 4961310 w 12192000"/>
              <a:gd name="connsiteY114" fmla="*/ 941890 h 1008346"/>
              <a:gd name="connsiteX115" fmla="*/ 4943488 w 12192000"/>
              <a:gd name="connsiteY115" fmla="*/ 939683 h 1008346"/>
              <a:gd name="connsiteX116" fmla="*/ 4849224 w 12192000"/>
              <a:gd name="connsiteY116" fmla="*/ 927230 h 1008346"/>
              <a:gd name="connsiteX117" fmla="*/ 4847947 w 12192000"/>
              <a:gd name="connsiteY117" fmla="*/ 928231 h 1008346"/>
              <a:gd name="connsiteX118" fmla="*/ 4754288 w 12192000"/>
              <a:gd name="connsiteY118" fmla="*/ 938607 h 1008346"/>
              <a:gd name="connsiteX119" fmla="*/ 4663397 w 12192000"/>
              <a:gd name="connsiteY119" fmla="*/ 947888 h 1008346"/>
              <a:gd name="connsiteX120" fmla="*/ 4651959 w 12192000"/>
              <a:gd name="connsiteY120" fmla="*/ 947106 h 1008346"/>
              <a:gd name="connsiteX121" fmla="*/ 4651598 w 12192000"/>
              <a:gd name="connsiteY121" fmla="*/ 947335 h 1008346"/>
              <a:gd name="connsiteX122" fmla="*/ 4639268 w 12192000"/>
              <a:gd name="connsiteY122" fmla="*/ 946997 h 1008346"/>
              <a:gd name="connsiteX123" fmla="*/ 4631109 w 12192000"/>
              <a:gd name="connsiteY123" fmla="*/ 945679 h 1008346"/>
              <a:gd name="connsiteX124" fmla="*/ 4543237 w 12192000"/>
              <a:gd name="connsiteY124" fmla="*/ 945685 h 1008346"/>
              <a:gd name="connsiteX125" fmla="*/ 4438018 w 12192000"/>
              <a:gd name="connsiteY125" fmla="*/ 952550 h 1008346"/>
              <a:gd name="connsiteX126" fmla="*/ 4248478 w 12192000"/>
              <a:gd name="connsiteY126" fmla="*/ 943944 h 1008346"/>
              <a:gd name="connsiteX127" fmla="*/ 4060040 w 12192000"/>
              <a:gd name="connsiteY127" fmla="*/ 924627 h 1008346"/>
              <a:gd name="connsiteX128" fmla="*/ 3900993 w 12192000"/>
              <a:gd name="connsiteY128" fmla="*/ 901281 h 1008346"/>
              <a:gd name="connsiteX129" fmla="*/ 3894163 w 12192000"/>
              <a:gd name="connsiteY129" fmla="*/ 893057 h 1008346"/>
              <a:gd name="connsiteX130" fmla="*/ 3882282 w 12192000"/>
              <a:gd name="connsiteY130" fmla="*/ 887118 h 1008346"/>
              <a:gd name="connsiteX131" fmla="*/ 3879568 w 12192000"/>
              <a:gd name="connsiteY131" fmla="*/ 887386 h 1008346"/>
              <a:gd name="connsiteX132" fmla="*/ 3862018 w 12192000"/>
              <a:gd name="connsiteY132" fmla="*/ 883446 h 1008346"/>
              <a:gd name="connsiteX133" fmla="*/ 3860685 w 12192000"/>
              <a:gd name="connsiteY133" fmla="*/ 880589 h 1008346"/>
              <a:gd name="connsiteX134" fmla="*/ 3849430 w 12192000"/>
              <a:gd name="connsiteY134" fmla="*/ 877261 h 1008346"/>
              <a:gd name="connsiteX135" fmla="*/ 3829379 w 12192000"/>
              <a:gd name="connsiteY135" fmla="*/ 869021 h 1008346"/>
              <a:gd name="connsiteX136" fmla="*/ 3823641 w 12192000"/>
              <a:gd name="connsiteY136" fmla="*/ 869057 h 1008346"/>
              <a:gd name="connsiteX137" fmla="*/ 3790304 w 12192000"/>
              <a:gd name="connsiteY137" fmla="*/ 859084 h 1008346"/>
              <a:gd name="connsiteX138" fmla="*/ 3788900 w 12192000"/>
              <a:gd name="connsiteY138" fmla="*/ 859697 h 1008346"/>
              <a:gd name="connsiteX139" fmla="*/ 3775383 w 12192000"/>
              <a:gd name="connsiteY139" fmla="*/ 860158 h 1008346"/>
              <a:gd name="connsiteX140" fmla="*/ 3650549 w 12192000"/>
              <a:gd name="connsiteY140" fmla="*/ 856389 h 1008346"/>
              <a:gd name="connsiteX141" fmla="*/ 3643002 w 12192000"/>
              <a:gd name="connsiteY141" fmla="*/ 854718 h 1008346"/>
              <a:gd name="connsiteX142" fmla="*/ 3642633 w 12192000"/>
              <a:gd name="connsiteY142" fmla="*/ 854851 h 1008346"/>
              <a:gd name="connsiteX143" fmla="*/ 3634236 w 12192000"/>
              <a:gd name="connsiteY143" fmla="*/ 853421 h 1008346"/>
              <a:gd name="connsiteX144" fmla="*/ 3629243 w 12192000"/>
              <a:gd name="connsiteY144" fmla="*/ 851670 h 1008346"/>
              <a:gd name="connsiteX145" fmla="*/ 3614602 w 12192000"/>
              <a:gd name="connsiteY145" fmla="*/ 848429 h 1008346"/>
              <a:gd name="connsiteX146" fmla="*/ 3543752 w 12192000"/>
              <a:gd name="connsiteY146" fmla="*/ 861253 h 1008346"/>
              <a:gd name="connsiteX147" fmla="*/ 3430556 w 12192000"/>
              <a:gd name="connsiteY147" fmla="*/ 860564 h 1008346"/>
              <a:gd name="connsiteX148" fmla="*/ 3385450 w 12192000"/>
              <a:gd name="connsiteY148" fmla="*/ 861153 h 1008346"/>
              <a:gd name="connsiteX149" fmla="*/ 3206411 w 12192000"/>
              <a:gd name="connsiteY149" fmla="*/ 856342 h 1008346"/>
              <a:gd name="connsiteX150" fmla="*/ 3172172 w 12192000"/>
              <a:gd name="connsiteY150" fmla="*/ 859926 h 1008346"/>
              <a:gd name="connsiteX151" fmla="*/ 3167260 w 12192000"/>
              <a:gd name="connsiteY151" fmla="*/ 861600 h 1008346"/>
              <a:gd name="connsiteX152" fmla="*/ 3160907 w 12192000"/>
              <a:gd name="connsiteY152" fmla="*/ 862337 h 1008346"/>
              <a:gd name="connsiteX153" fmla="*/ 3144557 w 12192000"/>
              <a:gd name="connsiteY153" fmla="*/ 860933 h 1008346"/>
              <a:gd name="connsiteX154" fmla="*/ 3138575 w 12192000"/>
              <a:gd name="connsiteY154" fmla="*/ 859842 h 1008346"/>
              <a:gd name="connsiteX155" fmla="*/ 3129468 w 12192000"/>
              <a:gd name="connsiteY155" fmla="*/ 859445 h 1008346"/>
              <a:gd name="connsiteX156" fmla="*/ 3129191 w 12192000"/>
              <a:gd name="connsiteY156" fmla="*/ 859614 h 1008346"/>
              <a:gd name="connsiteX157" fmla="*/ 3080632 w 12192000"/>
              <a:gd name="connsiteY157" fmla="*/ 859576 h 1008346"/>
              <a:gd name="connsiteX158" fmla="*/ 3020075 w 12192000"/>
              <a:gd name="connsiteY158" fmla="*/ 867669 h 1008346"/>
              <a:gd name="connsiteX159" fmla="*/ 2996410 w 12192000"/>
              <a:gd name="connsiteY159" fmla="*/ 869598 h 1008346"/>
              <a:gd name="connsiteX160" fmla="*/ 2983493 w 12192000"/>
              <a:gd name="connsiteY160" fmla="*/ 871583 h 1008346"/>
              <a:gd name="connsiteX161" fmla="*/ 2982508 w 12192000"/>
              <a:gd name="connsiteY161" fmla="*/ 872324 h 1008346"/>
              <a:gd name="connsiteX162" fmla="*/ 2943646 w 12192000"/>
              <a:gd name="connsiteY162" fmla="*/ 866671 h 1008346"/>
              <a:gd name="connsiteX163" fmla="*/ 2937624 w 12192000"/>
              <a:gd name="connsiteY163" fmla="*/ 860873 h 1008346"/>
              <a:gd name="connsiteX164" fmla="*/ 2900278 w 12192000"/>
              <a:gd name="connsiteY164" fmla="*/ 855890 h 1008346"/>
              <a:gd name="connsiteX165" fmla="*/ 2877094 w 12192000"/>
              <a:gd name="connsiteY165" fmla="*/ 850038 h 1008346"/>
              <a:gd name="connsiteX166" fmla="*/ 2876089 w 12192000"/>
              <a:gd name="connsiteY166" fmla="*/ 849428 h 1008346"/>
              <a:gd name="connsiteX167" fmla="*/ 2858491 w 12192000"/>
              <a:gd name="connsiteY167" fmla="*/ 836891 h 1008346"/>
              <a:gd name="connsiteX168" fmla="*/ 2853221 w 12192000"/>
              <a:gd name="connsiteY168" fmla="*/ 836141 h 1008346"/>
              <a:gd name="connsiteX169" fmla="*/ 2809798 w 12192000"/>
              <a:gd name="connsiteY169" fmla="*/ 818931 h 1008346"/>
              <a:gd name="connsiteX170" fmla="*/ 2788143 w 12192000"/>
              <a:gd name="connsiteY170" fmla="*/ 814680 h 1008346"/>
              <a:gd name="connsiteX171" fmla="*/ 2726584 w 12192000"/>
              <a:gd name="connsiteY171" fmla="*/ 814258 h 1008346"/>
              <a:gd name="connsiteX172" fmla="*/ 2695593 w 12192000"/>
              <a:gd name="connsiteY172" fmla="*/ 797218 h 1008346"/>
              <a:gd name="connsiteX173" fmla="*/ 2688833 w 12192000"/>
              <a:gd name="connsiteY173" fmla="*/ 794195 h 1008346"/>
              <a:gd name="connsiteX174" fmla="*/ 2688479 w 12192000"/>
              <a:gd name="connsiteY174" fmla="*/ 794303 h 1008346"/>
              <a:gd name="connsiteX175" fmla="*/ 2680911 w 12192000"/>
              <a:gd name="connsiteY175" fmla="*/ 791446 h 1008346"/>
              <a:gd name="connsiteX176" fmla="*/ 2676500 w 12192000"/>
              <a:gd name="connsiteY176" fmla="*/ 788684 h 1008346"/>
              <a:gd name="connsiteX177" fmla="*/ 2597106 w 12192000"/>
              <a:gd name="connsiteY177" fmla="*/ 788233 h 1008346"/>
              <a:gd name="connsiteX178" fmla="*/ 2493284 w 12192000"/>
              <a:gd name="connsiteY178" fmla="*/ 771780 h 1008346"/>
              <a:gd name="connsiteX179" fmla="*/ 2391347 w 12192000"/>
              <a:gd name="connsiteY179" fmla="*/ 752808 h 1008346"/>
              <a:gd name="connsiteX180" fmla="*/ 2354862 w 12192000"/>
              <a:gd name="connsiteY180" fmla="*/ 744636 h 1008346"/>
              <a:gd name="connsiteX181" fmla="*/ 2287979 w 12192000"/>
              <a:gd name="connsiteY181" fmla="*/ 735811 h 1008346"/>
              <a:gd name="connsiteX182" fmla="*/ 2255010 w 12192000"/>
              <a:gd name="connsiteY182" fmla="*/ 734698 h 1008346"/>
              <a:gd name="connsiteX183" fmla="*/ 2251535 w 12192000"/>
              <a:gd name="connsiteY183" fmla="*/ 736637 h 1008346"/>
              <a:gd name="connsiteX184" fmla="*/ 2245631 w 12192000"/>
              <a:gd name="connsiteY184" fmla="*/ 736631 h 1008346"/>
              <a:gd name="connsiteX185" fmla="*/ 2230763 w 12192000"/>
              <a:gd name="connsiteY185" fmla="*/ 732710 h 1008346"/>
              <a:gd name="connsiteX186" fmla="*/ 2225379 w 12192000"/>
              <a:gd name="connsiteY186" fmla="*/ 730591 h 1008346"/>
              <a:gd name="connsiteX187" fmla="*/ 2217057 w 12192000"/>
              <a:gd name="connsiteY187" fmla="*/ 728862 h 1008346"/>
              <a:gd name="connsiteX188" fmla="*/ 2216788 w 12192000"/>
              <a:gd name="connsiteY188" fmla="*/ 729024 h 1008346"/>
              <a:gd name="connsiteX189" fmla="*/ 2209124 w 12192000"/>
              <a:gd name="connsiteY189" fmla="*/ 727003 h 1008346"/>
              <a:gd name="connsiteX190" fmla="*/ 2172459 w 12192000"/>
              <a:gd name="connsiteY190" fmla="*/ 714519 h 1008346"/>
              <a:gd name="connsiteX191" fmla="*/ 2115857 w 12192000"/>
              <a:gd name="connsiteY191" fmla="*/ 723498 h 1008346"/>
              <a:gd name="connsiteX192" fmla="*/ 2093949 w 12192000"/>
              <a:gd name="connsiteY192" fmla="*/ 722515 h 1008346"/>
              <a:gd name="connsiteX193" fmla="*/ 2080925 w 12192000"/>
              <a:gd name="connsiteY193" fmla="*/ 723827 h 1008346"/>
              <a:gd name="connsiteX194" fmla="*/ 1983785 w 12192000"/>
              <a:gd name="connsiteY194" fmla="*/ 689896 h 1008346"/>
              <a:gd name="connsiteX195" fmla="*/ 1959913 w 12192000"/>
              <a:gd name="connsiteY195" fmla="*/ 672734 h 1008346"/>
              <a:gd name="connsiteX196" fmla="*/ 1804159 w 12192000"/>
              <a:gd name="connsiteY196" fmla="*/ 644533 h 1008346"/>
              <a:gd name="connsiteX197" fmla="*/ 1591576 w 12192000"/>
              <a:gd name="connsiteY197" fmla="*/ 571258 h 1008346"/>
              <a:gd name="connsiteX198" fmla="*/ 1496826 w 12192000"/>
              <a:gd name="connsiteY198" fmla="*/ 568535 h 1008346"/>
              <a:gd name="connsiteX199" fmla="*/ 1356936 w 12192000"/>
              <a:gd name="connsiteY199" fmla="*/ 530781 h 1008346"/>
              <a:gd name="connsiteX200" fmla="*/ 1269628 w 12192000"/>
              <a:gd name="connsiteY200" fmla="*/ 539232 h 1008346"/>
              <a:gd name="connsiteX201" fmla="*/ 1194874 w 12192000"/>
              <a:gd name="connsiteY201" fmla="*/ 523525 h 1008346"/>
              <a:gd name="connsiteX202" fmla="*/ 1138189 w 12192000"/>
              <a:gd name="connsiteY202" fmla="*/ 509746 h 1008346"/>
              <a:gd name="connsiteX203" fmla="*/ 976781 w 12192000"/>
              <a:gd name="connsiteY203" fmla="*/ 468644 h 1008346"/>
              <a:gd name="connsiteX204" fmla="*/ 882061 w 12192000"/>
              <a:gd name="connsiteY204" fmla="*/ 458215 h 1008346"/>
              <a:gd name="connsiteX205" fmla="*/ 833317 w 12192000"/>
              <a:gd name="connsiteY205" fmla="*/ 447431 h 1008346"/>
              <a:gd name="connsiteX206" fmla="*/ 827386 w 12192000"/>
              <a:gd name="connsiteY206" fmla="*/ 446883 h 1008346"/>
              <a:gd name="connsiteX207" fmla="*/ 786341 w 12192000"/>
              <a:gd name="connsiteY207" fmla="*/ 445842 h 1008346"/>
              <a:gd name="connsiteX208" fmla="*/ 725073 w 12192000"/>
              <a:gd name="connsiteY208" fmla="*/ 448531 h 1008346"/>
              <a:gd name="connsiteX209" fmla="*/ 624284 w 12192000"/>
              <a:gd name="connsiteY209" fmla="*/ 462606 h 1008346"/>
              <a:gd name="connsiteX210" fmla="*/ 527403 w 12192000"/>
              <a:gd name="connsiteY210" fmla="*/ 467566 h 1008346"/>
              <a:gd name="connsiteX211" fmla="*/ 407139 w 12192000"/>
              <a:gd name="connsiteY211" fmla="*/ 461890 h 1008346"/>
              <a:gd name="connsiteX212" fmla="*/ 363011 w 12192000"/>
              <a:gd name="connsiteY212" fmla="*/ 466758 h 1008346"/>
              <a:gd name="connsiteX213" fmla="*/ 360644 w 12192000"/>
              <a:gd name="connsiteY213" fmla="*/ 472114 h 1008346"/>
              <a:gd name="connsiteX214" fmla="*/ 347271 w 12192000"/>
              <a:gd name="connsiteY214" fmla="*/ 472897 h 1008346"/>
              <a:gd name="connsiteX215" fmla="*/ 344210 w 12192000"/>
              <a:gd name="connsiteY215" fmla="*/ 474119 h 1008346"/>
              <a:gd name="connsiteX216" fmla="*/ 326160 w 12192000"/>
              <a:gd name="connsiteY216" fmla="*/ 480110 h 1008346"/>
              <a:gd name="connsiteX217" fmla="*/ 275309 w 12192000"/>
              <a:gd name="connsiteY217" fmla="*/ 467738 h 1008346"/>
              <a:gd name="connsiteX218" fmla="*/ 251787 w 12192000"/>
              <a:gd name="connsiteY218" fmla="*/ 466296 h 1008346"/>
              <a:gd name="connsiteX219" fmla="*/ 229585 w 12192000"/>
              <a:gd name="connsiteY219" fmla="*/ 458043 h 1008346"/>
              <a:gd name="connsiteX220" fmla="*/ 218012 w 12192000"/>
              <a:gd name="connsiteY220" fmla="*/ 449412 h 1008346"/>
              <a:gd name="connsiteX221" fmla="*/ 133735 w 12192000"/>
              <a:gd name="connsiteY221" fmla="*/ 416518 h 1008346"/>
              <a:gd name="connsiteX222" fmla="*/ 77108 w 12192000"/>
              <a:gd name="connsiteY222" fmla="*/ 390937 h 1008346"/>
              <a:gd name="connsiteX223" fmla="*/ 65936 w 12192000"/>
              <a:gd name="connsiteY223" fmla="*/ 382568 h 1008346"/>
              <a:gd name="connsiteX224" fmla="*/ 49890 w 12192000"/>
              <a:gd name="connsiteY224" fmla="*/ 382282 h 1008346"/>
              <a:gd name="connsiteX225" fmla="*/ 44249 w 12192000"/>
              <a:gd name="connsiteY225" fmla="*/ 384936 h 1008346"/>
              <a:gd name="connsiteX226" fmla="*/ 0 w 12192000"/>
              <a:gd name="connsiteY226" fmla="*/ 363641 h 1008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12192000" h="1008346">
                <a:moveTo>
                  <a:pt x="0" y="0"/>
                </a:moveTo>
                <a:lnTo>
                  <a:pt x="12187583" y="0"/>
                </a:lnTo>
                <a:lnTo>
                  <a:pt x="12192000" y="65613"/>
                </a:lnTo>
                <a:lnTo>
                  <a:pt x="12192000" y="84629"/>
                </a:lnTo>
                <a:lnTo>
                  <a:pt x="12176433" y="86996"/>
                </a:lnTo>
                <a:cubicBezTo>
                  <a:pt x="12073182" y="101789"/>
                  <a:pt x="12117356" y="120931"/>
                  <a:pt x="11966438" y="112672"/>
                </a:cubicBezTo>
                <a:cubicBezTo>
                  <a:pt x="11964149" y="128655"/>
                  <a:pt x="11948882" y="132320"/>
                  <a:pt x="11916918" y="131001"/>
                </a:cubicBezTo>
                <a:cubicBezTo>
                  <a:pt x="11886791" y="145641"/>
                  <a:pt x="11820109" y="185794"/>
                  <a:pt x="11785675" y="200504"/>
                </a:cubicBezTo>
                <a:cubicBezTo>
                  <a:pt x="11767893" y="223073"/>
                  <a:pt x="11729657" y="198901"/>
                  <a:pt x="11710307" y="219266"/>
                </a:cubicBezTo>
                <a:lnTo>
                  <a:pt x="11488515" y="272573"/>
                </a:lnTo>
                <a:cubicBezTo>
                  <a:pt x="11451393" y="267628"/>
                  <a:pt x="11433126" y="277361"/>
                  <a:pt x="11419631" y="292041"/>
                </a:cubicBezTo>
                <a:cubicBezTo>
                  <a:pt x="11351766" y="302526"/>
                  <a:pt x="11316239" y="329144"/>
                  <a:pt x="11247844" y="350265"/>
                </a:cubicBezTo>
                <a:cubicBezTo>
                  <a:pt x="11176630" y="380253"/>
                  <a:pt x="11168845" y="398802"/>
                  <a:pt x="11126425" y="419544"/>
                </a:cubicBezTo>
                <a:lnTo>
                  <a:pt x="11017611" y="445382"/>
                </a:lnTo>
                <a:lnTo>
                  <a:pt x="10964524" y="459636"/>
                </a:lnTo>
                <a:lnTo>
                  <a:pt x="10937482" y="479175"/>
                </a:lnTo>
                <a:cubicBezTo>
                  <a:pt x="10928984" y="479690"/>
                  <a:pt x="10923663" y="480566"/>
                  <a:pt x="10920340" y="481765"/>
                </a:cubicBezTo>
                <a:cubicBezTo>
                  <a:pt x="10920271" y="481905"/>
                  <a:pt x="10920203" y="482045"/>
                  <a:pt x="10920133" y="482186"/>
                </a:cubicBezTo>
                <a:lnTo>
                  <a:pt x="10815604" y="500583"/>
                </a:lnTo>
                <a:lnTo>
                  <a:pt x="10736979" y="537354"/>
                </a:lnTo>
                <a:cubicBezTo>
                  <a:pt x="10701168" y="539251"/>
                  <a:pt x="10671225" y="526691"/>
                  <a:pt x="10697572" y="549656"/>
                </a:cubicBezTo>
                <a:cubicBezTo>
                  <a:pt x="10686217" y="550987"/>
                  <a:pt x="10680616" y="554110"/>
                  <a:pt x="10677680" y="558131"/>
                </a:cubicBezTo>
                <a:lnTo>
                  <a:pt x="10677187" y="559888"/>
                </a:lnTo>
                <a:lnTo>
                  <a:pt x="10588288" y="566845"/>
                </a:lnTo>
                <a:lnTo>
                  <a:pt x="10533913" y="565526"/>
                </a:lnTo>
                <a:lnTo>
                  <a:pt x="10427096" y="571439"/>
                </a:lnTo>
                <a:lnTo>
                  <a:pt x="10283366" y="601076"/>
                </a:lnTo>
                <a:cubicBezTo>
                  <a:pt x="10219534" y="608345"/>
                  <a:pt x="10191304" y="590560"/>
                  <a:pt x="10071988" y="612649"/>
                </a:cubicBezTo>
                <a:cubicBezTo>
                  <a:pt x="10057074" y="615410"/>
                  <a:pt x="10039347" y="619216"/>
                  <a:pt x="10019577" y="623784"/>
                </a:cubicBezTo>
                <a:lnTo>
                  <a:pt x="9996598" y="629362"/>
                </a:lnTo>
                <a:lnTo>
                  <a:pt x="9994226" y="629693"/>
                </a:lnTo>
                <a:cubicBezTo>
                  <a:pt x="9969462" y="631806"/>
                  <a:pt x="9926429" y="636434"/>
                  <a:pt x="9886928" y="637803"/>
                </a:cubicBezTo>
                <a:cubicBezTo>
                  <a:pt x="9846681" y="625129"/>
                  <a:pt x="9789914" y="647341"/>
                  <a:pt x="9757216" y="637903"/>
                </a:cubicBezTo>
                <a:lnTo>
                  <a:pt x="9630666" y="634301"/>
                </a:lnTo>
                <a:cubicBezTo>
                  <a:pt x="9589814" y="639083"/>
                  <a:pt x="9614560" y="612902"/>
                  <a:pt x="9552588" y="654919"/>
                </a:cubicBezTo>
                <a:cubicBezTo>
                  <a:pt x="9480258" y="649249"/>
                  <a:pt x="9479892" y="669316"/>
                  <a:pt x="9415821" y="653970"/>
                </a:cubicBezTo>
                <a:lnTo>
                  <a:pt x="9163817" y="650641"/>
                </a:lnTo>
                <a:cubicBezTo>
                  <a:pt x="9121629" y="655493"/>
                  <a:pt x="9110866" y="652022"/>
                  <a:pt x="9050386" y="653852"/>
                </a:cubicBezTo>
                <a:cubicBezTo>
                  <a:pt x="8989096" y="658189"/>
                  <a:pt x="8982352" y="653254"/>
                  <a:pt x="8929125" y="654038"/>
                </a:cubicBezTo>
                <a:cubicBezTo>
                  <a:pt x="8895525" y="654011"/>
                  <a:pt x="8854261" y="655068"/>
                  <a:pt x="8848784" y="653686"/>
                </a:cubicBezTo>
                <a:lnTo>
                  <a:pt x="8846477" y="654426"/>
                </a:lnTo>
                <a:cubicBezTo>
                  <a:pt x="8836488" y="655974"/>
                  <a:pt x="8830524" y="655525"/>
                  <a:pt x="8826356" y="654200"/>
                </a:cubicBezTo>
                <a:lnTo>
                  <a:pt x="8788426" y="644734"/>
                </a:lnTo>
                <a:lnTo>
                  <a:pt x="8715784" y="655804"/>
                </a:lnTo>
                <a:cubicBezTo>
                  <a:pt x="8700486" y="660164"/>
                  <a:pt x="8674656" y="657180"/>
                  <a:pt x="8652446" y="660966"/>
                </a:cubicBezTo>
                <a:cubicBezTo>
                  <a:pt x="8638945" y="659778"/>
                  <a:pt x="8617129" y="670043"/>
                  <a:pt x="8602565" y="669503"/>
                </a:cubicBezTo>
                <a:lnTo>
                  <a:pt x="8593932" y="669427"/>
                </a:lnTo>
                <a:lnTo>
                  <a:pt x="8593705" y="669613"/>
                </a:lnTo>
                <a:cubicBezTo>
                  <a:pt x="8591714" y="669998"/>
                  <a:pt x="8588833" y="670123"/>
                  <a:pt x="8584494" y="669906"/>
                </a:cubicBezTo>
                <a:lnTo>
                  <a:pt x="8578197" y="669287"/>
                </a:lnTo>
                <a:lnTo>
                  <a:pt x="8506463" y="693584"/>
                </a:lnTo>
                <a:cubicBezTo>
                  <a:pt x="8463764" y="700193"/>
                  <a:pt x="8447826" y="702186"/>
                  <a:pt x="8399267" y="713948"/>
                </a:cubicBezTo>
                <a:cubicBezTo>
                  <a:pt x="8359327" y="720193"/>
                  <a:pt x="8328180" y="730649"/>
                  <a:pt x="8291640" y="731915"/>
                </a:cubicBezTo>
                <a:cubicBezTo>
                  <a:pt x="8280654" y="738095"/>
                  <a:pt x="8268777" y="741688"/>
                  <a:pt x="8251948" y="737355"/>
                </a:cubicBezTo>
                <a:cubicBezTo>
                  <a:pt x="8215882" y="744957"/>
                  <a:pt x="8212832" y="755146"/>
                  <a:pt x="8184393" y="751751"/>
                </a:cubicBezTo>
                <a:cubicBezTo>
                  <a:pt x="8173075" y="769174"/>
                  <a:pt x="8168114" y="763895"/>
                  <a:pt x="8155434" y="761257"/>
                </a:cubicBezTo>
                <a:lnTo>
                  <a:pt x="8153823" y="761173"/>
                </a:lnTo>
                <a:lnTo>
                  <a:pt x="8152337" y="763644"/>
                </a:lnTo>
                <a:lnTo>
                  <a:pt x="8147026" y="765472"/>
                </a:lnTo>
                <a:lnTo>
                  <a:pt x="8130352" y="767262"/>
                </a:lnTo>
                <a:lnTo>
                  <a:pt x="8123725" y="767408"/>
                </a:lnTo>
                <a:cubicBezTo>
                  <a:pt x="8119291" y="767706"/>
                  <a:pt x="8116515" y="768155"/>
                  <a:pt x="8114787" y="768745"/>
                </a:cubicBezTo>
                <a:cubicBezTo>
                  <a:pt x="8114753" y="768812"/>
                  <a:pt x="8114716" y="768878"/>
                  <a:pt x="8114681" y="768946"/>
                </a:cubicBezTo>
                <a:lnTo>
                  <a:pt x="8106087" y="769868"/>
                </a:lnTo>
                <a:cubicBezTo>
                  <a:pt x="8090192" y="774423"/>
                  <a:pt x="8064932" y="784432"/>
                  <a:pt x="8047050" y="789846"/>
                </a:cubicBezTo>
                <a:cubicBezTo>
                  <a:pt x="8028366" y="790970"/>
                  <a:pt x="7984943" y="791619"/>
                  <a:pt x="7998793" y="802356"/>
                </a:cubicBezTo>
                <a:cubicBezTo>
                  <a:pt x="7992871" y="803059"/>
                  <a:pt x="7989962" y="804576"/>
                  <a:pt x="7988446" y="806503"/>
                </a:cubicBezTo>
                <a:cubicBezTo>
                  <a:pt x="7988363" y="806782"/>
                  <a:pt x="7988279" y="807061"/>
                  <a:pt x="7988194" y="807340"/>
                </a:cubicBezTo>
                <a:lnTo>
                  <a:pt x="7941821" y="811196"/>
                </a:lnTo>
                <a:lnTo>
                  <a:pt x="7913431" y="810908"/>
                </a:lnTo>
                <a:lnTo>
                  <a:pt x="7899391" y="811681"/>
                </a:lnTo>
                <a:lnTo>
                  <a:pt x="7894134" y="809997"/>
                </a:lnTo>
                <a:cubicBezTo>
                  <a:pt x="7889170" y="809235"/>
                  <a:pt x="7882983" y="809505"/>
                  <a:pt x="7874065" y="812104"/>
                </a:cubicBezTo>
                <a:lnTo>
                  <a:pt x="7872250" y="813063"/>
                </a:lnTo>
                <a:lnTo>
                  <a:pt x="7825620" y="810757"/>
                </a:lnTo>
                <a:cubicBezTo>
                  <a:pt x="7819392" y="809994"/>
                  <a:pt x="7764833" y="816501"/>
                  <a:pt x="7759398" y="814526"/>
                </a:cubicBezTo>
                <a:cubicBezTo>
                  <a:pt x="7724819" y="813934"/>
                  <a:pt x="7729736" y="814205"/>
                  <a:pt x="7671781" y="825332"/>
                </a:cubicBezTo>
                <a:cubicBezTo>
                  <a:pt x="7662860" y="827124"/>
                  <a:pt x="7506038" y="834490"/>
                  <a:pt x="7470640" y="840596"/>
                </a:cubicBezTo>
                <a:lnTo>
                  <a:pt x="7464881" y="840011"/>
                </a:lnTo>
                <a:lnTo>
                  <a:pt x="7468828" y="838867"/>
                </a:lnTo>
                <a:cubicBezTo>
                  <a:pt x="7467755" y="838929"/>
                  <a:pt x="7464874" y="839452"/>
                  <a:pt x="7463929" y="839915"/>
                </a:cubicBezTo>
                <a:lnTo>
                  <a:pt x="7464881" y="840011"/>
                </a:lnTo>
                <a:lnTo>
                  <a:pt x="7462887" y="840589"/>
                </a:lnTo>
                <a:cubicBezTo>
                  <a:pt x="7456605" y="841972"/>
                  <a:pt x="7444775" y="844340"/>
                  <a:pt x="7423655" y="848212"/>
                </a:cubicBezTo>
                <a:cubicBezTo>
                  <a:pt x="7401789" y="849153"/>
                  <a:pt x="7379434" y="857438"/>
                  <a:pt x="7346156" y="869806"/>
                </a:cubicBezTo>
                <a:cubicBezTo>
                  <a:pt x="7271178" y="897611"/>
                  <a:pt x="7249743" y="890013"/>
                  <a:pt x="7174543" y="893041"/>
                </a:cubicBezTo>
                <a:cubicBezTo>
                  <a:pt x="7148347" y="916454"/>
                  <a:pt x="7157917" y="896956"/>
                  <a:pt x="7120480" y="906142"/>
                </a:cubicBezTo>
                <a:cubicBezTo>
                  <a:pt x="7120216" y="888189"/>
                  <a:pt x="7078525" y="922435"/>
                  <a:pt x="7063799" y="904302"/>
                </a:cubicBezTo>
                <a:cubicBezTo>
                  <a:pt x="7057452" y="906549"/>
                  <a:pt x="7051768" y="909296"/>
                  <a:pt x="7046174" y="912191"/>
                </a:cubicBezTo>
                <a:lnTo>
                  <a:pt x="7043236" y="913697"/>
                </a:lnTo>
                <a:lnTo>
                  <a:pt x="7029299" y="916535"/>
                </a:lnTo>
                <a:lnTo>
                  <a:pt x="7011341" y="922055"/>
                </a:lnTo>
                <a:lnTo>
                  <a:pt x="6962721" y="926136"/>
                </a:lnTo>
                <a:cubicBezTo>
                  <a:pt x="6955177" y="928190"/>
                  <a:pt x="6934298" y="934551"/>
                  <a:pt x="6924046" y="935119"/>
                </a:cubicBezTo>
                <a:lnTo>
                  <a:pt x="6803921" y="953749"/>
                </a:lnTo>
                <a:cubicBezTo>
                  <a:pt x="6793798" y="956148"/>
                  <a:pt x="6756114" y="960863"/>
                  <a:pt x="6753130" y="967574"/>
                </a:cubicBezTo>
                <a:cubicBezTo>
                  <a:pt x="6747365" y="975888"/>
                  <a:pt x="6707255" y="968409"/>
                  <a:pt x="6715125" y="976612"/>
                </a:cubicBezTo>
                <a:lnTo>
                  <a:pt x="6558230" y="992648"/>
                </a:lnTo>
                <a:lnTo>
                  <a:pt x="6424995" y="997785"/>
                </a:lnTo>
                <a:lnTo>
                  <a:pt x="6223993" y="996254"/>
                </a:lnTo>
                <a:cubicBezTo>
                  <a:pt x="6210976" y="994645"/>
                  <a:pt x="6182117" y="995304"/>
                  <a:pt x="6170626" y="996191"/>
                </a:cubicBezTo>
                <a:lnTo>
                  <a:pt x="6139366" y="1000894"/>
                </a:lnTo>
                <a:lnTo>
                  <a:pt x="6132311" y="1006678"/>
                </a:lnTo>
                <a:lnTo>
                  <a:pt x="6112202" y="1007107"/>
                </a:lnTo>
                <a:lnTo>
                  <a:pt x="6106903" y="1008346"/>
                </a:lnTo>
                <a:cubicBezTo>
                  <a:pt x="6089917" y="1007017"/>
                  <a:pt x="6051453" y="999806"/>
                  <a:pt x="6010290" y="999136"/>
                </a:cubicBezTo>
                <a:cubicBezTo>
                  <a:pt x="5969128" y="998465"/>
                  <a:pt x="5880801" y="1013593"/>
                  <a:pt x="5859922" y="1004321"/>
                </a:cubicBezTo>
                <a:cubicBezTo>
                  <a:pt x="5765762" y="991088"/>
                  <a:pt x="5703766" y="1009352"/>
                  <a:pt x="5623801" y="983916"/>
                </a:cubicBezTo>
                <a:cubicBezTo>
                  <a:pt x="5544186" y="983963"/>
                  <a:pt x="5522368" y="975664"/>
                  <a:pt x="5462286" y="972082"/>
                </a:cubicBezTo>
                <a:cubicBezTo>
                  <a:pt x="5381152" y="966377"/>
                  <a:pt x="5295596" y="957595"/>
                  <a:pt x="5263300" y="962419"/>
                </a:cubicBezTo>
                <a:cubicBezTo>
                  <a:pt x="5223679" y="967819"/>
                  <a:pt x="5228790" y="951744"/>
                  <a:pt x="5146583" y="948153"/>
                </a:cubicBezTo>
                <a:cubicBezTo>
                  <a:pt x="5114696" y="951070"/>
                  <a:pt x="5103593" y="950913"/>
                  <a:pt x="5067376" y="951851"/>
                </a:cubicBezTo>
                <a:lnTo>
                  <a:pt x="4992329" y="947102"/>
                </a:lnTo>
                <a:cubicBezTo>
                  <a:pt x="4978545" y="948367"/>
                  <a:pt x="4970776" y="947303"/>
                  <a:pt x="4965683" y="945215"/>
                </a:cubicBezTo>
                <a:lnTo>
                  <a:pt x="4961310" y="941890"/>
                </a:lnTo>
                <a:lnTo>
                  <a:pt x="4943488" y="939683"/>
                </a:lnTo>
                <a:lnTo>
                  <a:pt x="4849224" y="927230"/>
                </a:lnTo>
                <a:lnTo>
                  <a:pt x="4847947" y="928231"/>
                </a:lnTo>
                <a:cubicBezTo>
                  <a:pt x="4826178" y="932813"/>
                  <a:pt x="4785045" y="935332"/>
                  <a:pt x="4754288" y="938607"/>
                </a:cubicBezTo>
                <a:cubicBezTo>
                  <a:pt x="4736761" y="935966"/>
                  <a:pt x="4682562" y="949752"/>
                  <a:pt x="4663397" y="947888"/>
                </a:cubicBezTo>
                <a:lnTo>
                  <a:pt x="4651959" y="947106"/>
                </a:lnTo>
                <a:lnTo>
                  <a:pt x="4651598" y="947335"/>
                </a:lnTo>
                <a:cubicBezTo>
                  <a:pt x="4648828" y="947687"/>
                  <a:pt x="4644956" y="947627"/>
                  <a:pt x="4639268" y="946997"/>
                </a:cubicBezTo>
                <a:lnTo>
                  <a:pt x="4631109" y="945679"/>
                </a:lnTo>
                <a:lnTo>
                  <a:pt x="4543237" y="945685"/>
                </a:lnTo>
                <a:lnTo>
                  <a:pt x="4438018" y="952550"/>
                </a:lnTo>
                <a:cubicBezTo>
                  <a:pt x="4374838" y="949681"/>
                  <a:pt x="4320080" y="950605"/>
                  <a:pt x="4248478" y="943944"/>
                </a:cubicBezTo>
                <a:cubicBezTo>
                  <a:pt x="4186345" y="948231"/>
                  <a:pt x="4126469" y="936911"/>
                  <a:pt x="4060040" y="924627"/>
                </a:cubicBezTo>
                <a:cubicBezTo>
                  <a:pt x="4001992" y="917353"/>
                  <a:pt x="3965469" y="896563"/>
                  <a:pt x="3900993" y="901281"/>
                </a:cubicBezTo>
                <a:cubicBezTo>
                  <a:pt x="3899958" y="898137"/>
                  <a:pt x="3897537" y="895435"/>
                  <a:pt x="3894163" y="893057"/>
                </a:cubicBezTo>
                <a:lnTo>
                  <a:pt x="3882282" y="887118"/>
                </a:lnTo>
                <a:lnTo>
                  <a:pt x="3879568" y="887386"/>
                </a:lnTo>
                <a:cubicBezTo>
                  <a:pt x="3869341" y="886992"/>
                  <a:pt x="3864486" y="885466"/>
                  <a:pt x="3862018" y="883446"/>
                </a:cubicBezTo>
                <a:lnTo>
                  <a:pt x="3860685" y="880589"/>
                </a:lnTo>
                <a:lnTo>
                  <a:pt x="3849430" y="877261"/>
                </a:lnTo>
                <a:lnTo>
                  <a:pt x="3829379" y="869021"/>
                </a:lnTo>
                <a:lnTo>
                  <a:pt x="3823641" y="869057"/>
                </a:lnTo>
                <a:lnTo>
                  <a:pt x="3790304" y="859084"/>
                </a:lnTo>
                <a:lnTo>
                  <a:pt x="3788900" y="859697"/>
                </a:lnTo>
                <a:cubicBezTo>
                  <a:pt x="3784995" y="860839"/>
                  <a:pt x="3780679" y="861255"/>
                  <a:pt x="3775383" y="860158"/>
                </a:cubicBezTo>
                <a:lnTo>
                  <a:pt x="3650549" y="856389"/>
                </a:lnTo>
                <a:lnTo>
                  <a:pt x="3643002" y="854718"/>
                </a:lnTo>
                <a:lnTo>
                  <a:pt x="3642633" y="854851"/>
                </a:lnTo>
                <a:cubicBezTo>
                  <a:pt x="3640525" y="854845"/>
                  <a:pt x="3637865" y="854429"/>
                  <a:pt x="3634236" y="853421"/>
                </a:cubicBezTo>
                <a:lnTo>
                  <a:pt x="3629243" y="851670"/>
                </a:lnTo>
                <a:lnTo>
                  <a:pt x="3614602" y="848429"/>
                </a:lnTo>
                <a:lnTo>
                  <a:pt x="3543752" y="861253"/>
                </a:lnTo>
                <a:cubicBezTo>
                  <a:pt x="3500035" y="859566"/>
                  <a:pt x="3467992" y="871747"/>
                  <a:pt x="3430556" y="860564"/>
                </a:cubicBezTo>
                <a:cubicBezTo>
                  <a:pt x="3389606" y="859043"/>
                  <a:pt x="3418847" y="866729"/>
                  <a:pt x="3385450" y="861153"/>
                </a:cubicBezTo>
                <a:cubicBezTo>
                  <a:pt x="3348090" y="860448"/>
                  <a:pt x="3237697" y="855648"/>
                  <a:pt x="3206411" y="856342"/>
                </a:cubicBezTo>
                <a:cubicBezTo>
                  <a:pt x="3180515" y="870648"/>
                  <a:pt x="3180956" y="864759"/>
                  <a:pt x="3172172" y="859926"/>
                </a:cubicBezTo>
                <a:lnTo>
                  <a:pt x="3167260" y="861600"/>
                </a:lnTo>
                <a:lnTo>
                  <a:pt x="3160907" y="862337"/>
                </a:lnTo>
                <a:lnTo>
                  <a:pt x="3144557" y="860933"/>
                </a:lnTo>
                <a:lnTo>
                  <a:pt x="3138575" y="859842"/>
                </a:lnTo>
                <a:cubicBezTo>
                  <a:pt x="3134393" y="859301"/>
                  <a:pt x="3131532" y="859210"/>
                  <a:pt x="3129468" y="859445"/>
                </a:cubicBezTo>
                <a:lnTo>
                  <a:pt x="3129191" y="859614"/>
                </a:lnTo>
                <a:lnTo>
                  <a:pt x="3080632" y="859576"/>
                </a:lnTo>
                <a:cubicBezTo>
                  <a:pt x="3066428" y="869092"/>
                  <a:pt x="3020225" y="848520"/>
                  <a:pt x="3020075" y="867669"/>
                </a:cubicBezTo>
                <a:cubicBezTo>
                  <a:pt x="3002560" y="865266"/>
                  <a:pt x="2993991" y="856922"/>
                  <a:pt x="2996410" y="869598"/>
                </a:cubicBezTo>
                <a:cubicBezTo>
                  <a:pt x="2990543" y="869161"/>
                  <a:pt x="2986591" y="870051"/>
                  <a:pt x="2983493" y="871583"/>
                </a:cubicBezTo>
                <a:lnTo>
                  <a:pt x="2982508" y="872324"/>
                </a:lnTo>
                <a:lnTo>
                  <a:pt x="2943646" y="866671"/>
                </a:lnTo>
                <a:lnTo>
                  <a:pt x="2937624" y="860873"/>
                </a:lnTo>
                <a:lnTo>
                  <a:pt x="2900278" y="855890"/>
                </a:lnTo>
                <a:lnTo>
                  <a:pt x="2877094" y="850038"/>
                </a:lnTo>
                <a:lnTo>
                  <a:pt x="2876089" y="849428"/>
                </a:lnTo>
                <a:lnTo>
                  <a:pt x="2858491" y="836891"/>
                </a:lnTo>
                <a:lnTo>
                  <a:pt x="2853221" y="836141"/>
                </a:lnTo>
                <a:cubicBezTo>
                  <a:pt x="2845104" y="833148"/>
                  <a:pt x="2820643" y="822508"/>
                  <a:pt x="2809798" y="818931"/>
                </a:cubicBezTo>
                <a:cubicBezTo>
                  <a:pt x="2803336" y="833150"/>
                  <a:pt x="2801586" y="821927"/>
                  <a:pt x="2788143" y="814680"/>
                </a:cubicBezTo>
                <a:cubicBezTo>
                  <a:pt x="2775104" y="835149"/>
                  <a:pt x="2745218" y="807855"/>
                  <a:pt x="2726584" y="814258"/>
                </a:cubicBezTo>
                <a:cubicBezTo>
                  <a:pt x="2717002" y="808472"/>
                  <a:pt x="2706629" y="802727"/>
                  <a:pt x="2695593" y="797218"/>
                </a:cubicBezTo>
                <a:lnTo>
                  <a:pt x="2688833" y="794195"/>
                </a:lnTo>
                <a:lnTo>
                  <a:pt x="2688479" y="794303"/>
                </a:lnTo>
                <a:cubicBezTo>
                  <a:pt x="2686546" y="794003"/>
                  <a:pt x="2684146" y="793143"/>
                  <a:pt x="2680911" y="791446"/>
                </a:cubicBezTo>
                <a:lnTo>
                  <a:pt x="2676500" y="788684"/>
                </a:lnTo>
                <a:lnTo>
                  <a:pt x="2597106" y="788233"/>
                </a:lnTo>
                <a:cubicBezTo>
                  <a:pt x="2557147" y="780192"/>
                  <a:pt x="2526549" y="790205"/>
                  <a:pt x="2493284" y="771780"/>
                </a:cubicBezTo>
                <a:cubicBezTo>
                  <a:pt x="2455850" y="764319"/>
                  <a:pt x="2421460" y="764032"/>
                  <a:pt x="2391347" y="752808"/>
                </a:cubicBezTo>
                <a:cubicBezTo>
                  <a:pt x="2376903" y="755171"/>
                  <a:pt x="2364156" y="754671"/>
                  <a:pt x="2354862" y="744636"/>
                </a:cubicBezTo>
                <a:cubicBezTo>
                  <a:pt x="2319232" y="739843"/>
                  <a:pt x="2307341" y="748884"/>
                  <a:pt x="2287979" y="735811"/>
                </a:cubicBezTo>
                <a:lnTo>
                  <a:pt x="2255010" y="734698"/>
                </a:lnTo>
                <a:lnTo>
                  <a:pt x="2251535" y="736637"/>
                </a:lnTo>
                <a:lnTo>
                  <a:pt x="2245631" y="736631"/>
                </a:lnTo>
                <a:lnTo>
                  <a:pt x="2230763" y="732710"/>
                </a:lnTo>
                <a:lnTo>
                  <a:pt x="2225379" y="730591"/>
                </a:lnTo>
                <a:cubicBezTo>
                  <a:pt x="2221589" y="729370"/>
                  <a:pt x="2218976" y="728867"/>
                  <a:pt x="2217057" y="728862"/>
                </a:cubicBezTo>
                <a:lnTo>
                  <a:pt x="2216788" y="729024"/>
                </a:lnTo>
                <a:lnTo>
                  <a:pt x="2209124" y="727003"/>
                </a:lnTo>
                <a:cubicBezTo>
                  <a:pt x="2196342" y="723123"/>
                  <a:pt x="2184048" y="718901"/>
                  <a:pt x="2172459" y="714519"/>
                </a:cubicBezTo>
                <a:cubicBezTo>
                  <a:pt x="2158494" y="723838"/>
                  <a:pt x="2117863" y="700822"/>
                  <a:pt x="2115857" y="723498"/>
                </a:cubicBezTo>
                <a:cubicBezTo>
                  <a:pt x="2100018" y="718231"/>
                  <a:pt x="2092968" y="707158"/>
                  <a:pt x="2093949" y="722515"/>
                </a:cubicBezTo>
                <a:lnTo>
                  <a:pt x="2080925" y="723827"/>
                </a:lnTo>
                <a:lnTo>
                  <a:pt x="1983785" y="689896"/>
                </a:lnTo>
                <a:cubicBezTo>
                  <a:pt x="1963617" y="681381"/>
                  <a:pt x="1989851" y="680295"/>
                  <a:pt x="1959913" y="672734"/>
                </a:cubicBezTo>
                <a:cubicBezTo>
                  <a:pt x="1903668" y="678499"/>
                  <a:pt x="1860398" y="653313"/>
                  <a:pt x="1804159" y="644533"/>
                </a:cubicBezTo>
                <a:cubicBezTo>
                  <a:pt x="1743487" y="627658"/>
                  <a:pt x="1612652" y="582310"/>
                  <a:pt x="1591576" y="571258"/>
                </a:cubicBezTo>
                <a:cubicBezTo>
                  <a:pt x="1573388" y="564719"/>
                  <a:pt x="1489080" y="557055"/>
                  <a:pt x="1496826" y="568535"/>
                </a:cubicBezTo>
                <a:cubicBezTo>
                  <a:pt x="1445419" y="536648"/>
                  <a:pt x="1419299" y="553467"/>
                  <a:pt x="1356936" y="530781"/>
                </a:cubicBezTo>
                <a:lnTo>
                  <a:pt x="1269628" y="539232"/>
                </a:lnTo>
                <a:lnTo>
                  <a:pt x="1194874" y="523525"/>
                </a:lnTo>
                <a:lnTo>
                  <a:pt x="1138189" y="509746"/>
                </a:lnTo>
                <a:lnTo>
                  <a:pt x="976781" y="468644"/>
                </a:lnTo>
                <a:cubicBezTo>
                  <a:pt x="929088" y="460952"/>
                  <a:pt x="905972" y="461750"/>
                  <a:pt x="882061" y="458215"/>
                </a:cubicBezTo>
                <a:lnTo>
                  <a:pt x="833317" y="447431"/>
                </a:lnTo>
                <a:lnTo>
                  <a:pt x="827386" y="446883"/>
                </a:lnTo>
                <a:lnTo>
                  <a:pt x="786341" y="445842"/>
                </a:lnTo>
                <a:lnTo>
                  <a:pt x="725073" y="448531"/>
                </a:lnTo>
                <a:cubicBezTo>
                  <a:pt x="698064" y="451325"/>
                  <a:pt x="645372" y="459412"/>
                  <a:pt x="624284" y="462606"/>
                </a:cubicBezTo>
                <a:cubicBezTo>
                  <a:pt x="591338" y="465778"/>
                  <a:pt x="563594" y="467685"/>
                  <a:pt x="527403" y="467566"/>
                </a:cubicBezTo>
                <a:cubicBezTo>
                  <a:pt x="485975" y="450521"/>
                  <a:pt x="440521" y="474706"/>
                  <a:pt x="407139" y="461890"/>
                </a:cubicBezTo>
                <a:cubicBezTo>
                  <a:pt x="379741" y="461756"/>
                  <a:pt x="370760" y="465054"/>
                  <a:pt x="363011" y="466758"/>
                </a:cubicBezTo>
                <a:lnTo>
                  <a:pt x="360644" y="472114"/>
                </a:lnTo>
                <a:lnTo>
                  <a:pt x="347271" y="472897"/>
                </a:lnTo>
                <a:lnTo>
                  <a:pt x="344210" y="474119"/>
                </a:lnTo>
                <a:cubicBezTo>
                  <a:pt x="338378" y="476473"/>
                  <a:pt x="332503" y="478642"/>
                  <a:pt x="326160" y="480110"/>
                </a:cubicBezTo>
                <a:cubicBezTo>
                  <a:pt x="317620" y="456362"/>
                  <a:pt x="270799" y="488667"/>
                  <a:pt x="275309" y="467738"/>
                </a:cubicBezTo>
                <a:lnTo>
                  <a:pt x="251787" y="466296"/>
                </a:lnTo>
                <a:lnTo>
                  <a:pt x="229585" y="458043"/>
                </a:lnTo>
                <a:lnTo>
                  <a:pt x="218012" y="449412"/>
                </a:lnTo>
                <a:lnTo>
                  <a:pt x="133735" y="416518"/>
                </a:lnTo>
                <a:lnTo>
                  <a:pt x="77108" y="390937"/>
                </a:lnTo>
                <a:lnTo>
                  <a:pt x="65936" y="382568"/>
                </a:lnTo>
                <a:lnTo>
                  <a:pt x="49890" y="382282"/>
                </a:lnTo>
                <a:cubicBezTo>
                  <a:pt x="47699" y="382935"/>
                  <a:pt x="45800" y="383830"/>
                  <a:pt x="44249" y="384936"/>
                </a:cubicBezTo>
                <a:lnTo>
                  <a:pt x="0" y="363641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0A61ECB-521C-4BFC-9F12-1BA566BC2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4068"/>
            <a:ext cx="12192000" cy="1163932"/>
          </a:xfrm>
          <a:custGeom>
            <a:avLst/>
            <a:gdLst>
              <a:gd name="connsiteX0" fmla="*/ 2955508 w 12192000"/>
              <a:gd name="connsiteY0" fmla="*/ 929 h 1163932"/>
              <a:gd name="connsiteX1" fmla="*/ 2973472 w 12192000"/>
              <a:gd name="connsiteY1" fmla="*/ 2369 h 1163932"/>
              <a:gd name="connsiteX2" fmla="*/ 3052621 w 12192000"/>
              <a:gd name="connsiteY2" fmla="*/ 14030 h 1163932"/>
              <a:gd name="connsiteX3" fmla="*/ 3145220 w 12192000"/>
              <a:gd name="connsiteY3" fmla="*/ 16277 h 1163932"/>
              <a:gd name="connsiteX4" fmla="*/ 3233309 w 12192000"/>
              <a:gd name="connsiteY4" fmla="*/ 8968 h 1163932"/>
              <a:gd name="connsiteX5" fmla="*/ 3320851 w 12192000"/>
              <a:gd name="connsiteY5" fmla="*/ 18902 h 1163932"/>
              <a:gd name="connsiteX6" fmla="*/ 3394552 w 12192000"/>
              <a:gd name="connsiteY6" fmla="*/ 38279 h 1163932"/>
              <a:gd name="connsiteX7" fmla="*/ 3462252 w 12192000"/>
              <a:gd name="connsiteY7" fmla="*/ 68646 h 1163932"/>
              <a:gd name="connsiteX8" fmla="*/ 3504799 w 12192000"/>
              <a:gd name="connsiteY8" fmla="*/ 93363 h 1163932"/>
              <a:gd name="connsiteX9" fmla="*/ 3568807 w 12192000"/>
              <a:gd name="connsiteY9" fmla="*/ 84557 h 1163932"/>
              <a:gd name="connsiteX10" fmla="*/ 3571993 w 12192000"/>
              <a:gd name="connsiteY10" fmla="*/ 87105 h 1163932"/>
              <a:gd name="connsiteX11" fmla="*/ 3590879 w 12192000"/>
              <a:gd name="connsiteY11" fmla="*/ 100115 h 1163932"/>
              <a:gd name="connsiteX12" fmla="*/ 3623973 w 12192000"/>
              <a:gd name="connsiteY12" fmla="*/ 93084 h 1163932"/>
              <a:gd name="connsiteX13" fmla="*/ 3636728 w 12192000"/>
              <a:gd name="connsiteY13" fmla="*/ 98019 h 1163932"/>
              <a:gd name="connsiteX14" fmla="*/ 3676976 w 12192000"/>
              <a:gd name="connsiteY14" fmla="*/ 96600 h 1163932"/>
              <a:gd name="connsiteX15" fmla="*/ 3722653 w 12192000"/>
              <a:gd name="connsiteY15" fmla="*/ 115363 h 1163932"/>
              <a:gd name="connsiteX16" fmla="*/ 3775112 w 12192000"/>
              <a:gd name="connsiteY16" fmla="*/ 98970 h 1163932"/>
              <a:gd name="connsiteX17" fmla="*/ 3932956 w 12192000"/>
              <a:gd name="connsiteY17" fmla="*/ 122337 h 1163932"/>
              <a:gd name="connsiteX18" fmla="*/ 4100593 w 12192000"/>
              <a:gd name="connsiteY18" fmla="*/ 163834 h 1163932"/>
              <a:gd name="connsiteX19" fmla="*/ 4316364 w 12192000"/>
              <a:gd name="connsiteY19" fmla="*/ 177453 h 1163932"/>
              <a:gd name="connsiteX20" fmla="*/ 4387387 w 12192000"/>
              <a:gd name="connsiteY20" fmla="*/ 164360 h 1163932"/>
              <a:gd name="connsiteX21" fmla="*/ 4427957 w 12192000"/>
              <a:gd name="connsiteY21" fmla="*/ 177526 h 1163932"/>
              <a:gd name="connsiteX22" fmla="*/ 4502291 w 12192000"/>
              <a:gd name="connsiteY22" fmla="*/ 188197 h 1163932"/>
              <a:gd name="connsiteX23" fmla="*/ 4600771 w 12192000"/>
              <a:gd name="connsiteY23" fmla="*/ 212143 h 1163932"/>
              <a:gd name="connsiteX24" fmla="*/ 4644102 w 12192000"/>
              <a:gd name="connsiteY24" fmla="*/ 210363 h 1163932"/>
              <a:gd name="connsiteX25" fmla="*/ 4652752 w 12192000"/>
              <a:gd name="connsiteY25" fmla="*/ 210902 h 1163932"/>
              <a:gd name="connsiteX26" fmla="*/ 4652896 w 12192000"/>
              <a:gd name="connsiteY26" fmla="*/ 211286 h 1163932"/>
              <a:gd name="connsiteX27" fmla="*/ 4685303 w 12192000"/>
              <a:gd name="connsiteY27" fmla="*/ 212939 h 1163932"/>
              <a:gd name="connsiteX28" fmla="*/ 4690886 w 12192000"/>
              <a:gd name="connsiteY28" fmla="*/ 215767 h 1163932"/>
              <a:gd name="connsiteX29" fmla="*/ 4725430 w 12192000"/>
              <a:gd name="connsiteY29" fmla="*/ 238732 h 1163932"/>
              <a:gd name="connsiteX30" fmla="*/ 4800051 w 12192000"/>
              <a:gd name="connsiteY30" fmla="*/ 231099 h 1163932"/>
              <a:gd name="connsiteX31" fmla="*/ 4875115 w 12192000"/>
              <a:gd name="connsiteY31" fmla="*/ 264350 h 1163932"/>
              <a:gd name="connsiteX32" fmla="*/ 4936450 w 12192000"/>
              <a:gd name="connsiteY32" fmla="*/ 280902 h 1163932"/>
              <a:gd name="connsiteX33" fmla="*/ 5030961 w 12192000"/>
              <a:gd name="connsiteY33" fmla="*/ 305912 h 1163932"/>
              <a:gd name="connsiteX34" fmla="*/ 5082734 w 12192000"/>
              <a:gd name="connsiteY34" fmla="*/ 308581 h 1163932"/>
              <a:gd name="connsiteX35" fmla="*/ 5138799 w 12192000"/>
              <a:gd name="connsiteY35" fmla="*/ 303800 h 1163932"/>
              <a:gd name="connsiteX36" fmla="*/ 5259695 w 12192000"/>
              <a:gd name="connsiteY36" fmla="*/ 330476 h 1163932"/>
              <a:gd name="connsiteX37" fmla="*/ 5359642 w 12192000"/>
              <a:gd name="connsiteY37" fmla="*/ 340575 h 1163932"/>
              <a:gd name="connsiteX38" fmla="*/ 5372918 w 12192000"/>
              <a:gd name="connsiteY38" fmla="*/ 336834 h 1163932"/>
              <a:gd name="connsiteX39" fmla="*/ 5396084 w 12192000"/>
              <a:gd name="connsiteY39" fmla="*/ 328268 h 1163932"/>
              <a:gd name="connsiteX40" fmla="*/ 5414292 w 12192000"/>
              <a:gd name="connsiteY40" fmla="*/ 320863 h 1163932"/>
              <a:gd name="connsiteX41" fmla="*/ 5487276 w 12192000"/>
              <a:gd name="connsiteY41" fmla="*/ 307350 h 1163932"/>
              <a:gd name="connsiteX42" fmla="*/ 5612716 w 12192000"/>
              <a:gd name="connsiteY42" fmla="*/ 308118 h 1163932"/>
              <a:gd name="connsiteX43" fmla="*/ 5864813 w 12192000"/>
              <a:gd name="connsiteY43" fmla="*/ 257852 h 1163932"/>
              <a:gd name="connsiteX44" fmla="*/ 6151392 w 12192000"/>
              <a:gd name="connsiteY44" fmla="*/ 225732 h 1163932"/>
              <a:gd name="connsiteX45" fmla="*/ 6209396 w 12192000"/>
              <a:gd name="connsiteY45" fmla="*/ 220469 h 1163932"/>
              <a:gd name="connsiteX46" fmla="*/ 6269898 w 12192000"/>
              <a:gd name="connsiteY46" fmla="*/ 226300 h 1163932"/>
              <a:gd name="connsiteX47" fmla="*/ 6297029 w 12192000"/>
              <a:gd name="connsiteY47" fmla="*/ 224230 h 1163932"/>
              <a:gd name="connsiteX48" fmla="*/ 6352373 w 12192000"/>
              <a:gd name="connsiteY48" fmla="*/ 209161 h 1163932"/>
              <a:gd name="connsiteX49" fmla="*/ 6353759 w 12192000"/>
              <a:gd name="connsiteY49" fmla="*/ 209135 h 1163932"/>
              <a:gd name="connsiteX50" fmla="*/ 6363346 w 12192000"/>
              <a:gd name="connsiteY50" fmla="*/ 196700 h 1163932"/>
              <a:gd name="connsiteX51" fmla="*/ 6400681 w 12192000"/>
              <a:gd name="connsiteY51" fmla="*/ 204402 h 1163932"/>
              <a:gd name="connsiteX52" fmla="*/ 6402041 w 12192000"/>
              <a:gd name="connsiteY52" fmla="*/ 207073 h 1163932"/>
              <a:gd name="connsiteX53" fmla="*/ 6424912 w 12192000"/>
              <a:gd name="connsiteY53" fmla="*/ 204940 h 1163932"/>
              <a:gd name="connsiteX54" fmla="*/ 6502019 w 12192000"/>
              <a:gd name="connsiteY54" fmla="*/ 198788 h 1163932"/>
              <a:gd name="connsiteX55" fmla="*/ 6518229 w 12192000"/>
              <a:gd name="connsiteY55" fmla="*/ 197839 h 1163932"/>
              <a:gd name="connsiteX56" fmla="*/ 6519089 w 12192000"/>
              <a:gd name="connsiteY56" fmla="*/ 198274 h 1163932"/>
              <a:gd name="connsiteX57" fmla="*/ 6561047 w 12192000"/>
              <a:gd name="connsiteY57" fmla="*/ 182276 h 1163932"/>
              <a:gd name="connsiteX58" fmla="*/ 6595639 w 12192000"/>
              <a:gd name="connsiteY58" fmla="*/ 174596 h 1163932"/>
              <a:gd name="connsiteX59" fmla="*/ 6692265 w 12192000"/>
              <a:gd name="connsiteY59" fmla="*/ 171261 h 1163932"/>
              <a:gd name="connsiteX60" fmla="*/ 6697219 w 12192000"/>
              <a:gd name="connsiteY60" fmla="*/ 171733 h 1163932"/>
              <a:gd name="connsiteX61" fmla="*/ 6713656 w 12192000"/>
              <a:gd name="connsiteY61" fmla="*/ 160032 h 1163932"/>
              <a:gd name="connsiteX62" fmla="*/ 6714383 w 12192000"/>
              <a:gd name="connsiteY62" fmla="*/ 156857 h 1163932"/>
              <a:gd name="connsiteX63" fmla="*/ 6774793 w 12192000"/>
              <a:gd name="connsiteY63" fmla="*/ 166145 h 1163932"/>
              <a:gd name="connsiteX64" fmla="*/ 6782112 w 12192000"/>
              <a:gd name="connsiteY64" fmla="*/ 161687 h 1163932"/>
              <a:gd name="connsiteX65" fmla="*/ 6822392 w 12192000"/>
              <a:gd name="connsiteY65" fmla="*/ 175020 h 1163932"/>
              <a:gd name="connsiteX66" fmla="*/ 6842719 w 12192000"/>
              <a:gd name="connsiteY66" fmla="*/ 178025 h 1163932"/>
              <a:gd name="connsiteX67" fmla="*/ 6878958 w 12192000"/>
              <a:gd name="connsiteY67" fmla="*/ 187256 h 1163932"/>
              <a:gd name="connsiteX68" fmla="*/ 6881972 w 12192000"/>
              <a:gd name="connsiteY68" fmla="*/ 184277 h 1163932"/>
              <a:gd name="connsiteX69" fmla="*/ 6889133 w 12192000"/>
              <a:gd name="connsiteY69" fmla="*/ 187492 h 1163932"/>
              <a:gd name="connsiteX70" fmla="*/ 6894439 w 12192000"/>
              <a:gd name="connsiteY70" fmla="*/ 184074 h 1163932"/>
              <a:gd name="connsiteX71" fmla="*/ 6900419 w 12192000"/>
              <a:gd name="connsiteY71" fmla="*/ 185342 h 1163932"/>
              <a:gd name="connsiteX72" fmla="*/ 6963220 w 12192000"/>
              <a:gd name="connsiteY72" fmla="*/ 173736 h 1163932"/>
              <a:gd name="connsiteX73" fmla="*/ 6976706 w 12192000"/>
              <a:gd name="connsiteY73" fmla="*/ 177326 h 1163932"/>
              <a:gd name="connsiteX74" fmla="*/ 6987064 w 12192000"/>
              <a:gd name="connsiteY74" fmla="*/ 166834 h 1163932"/>
              <a:gd name="connsiteX75" fmla="*/ 7030230 w 12192000"/>
              <a:gd name="connsiteY75" fmla="*/ 166147 h 1163932"/>
              <a:gd name="connsiteX76" fmla="*/ 7045014 w 12192000"/>
              <a:gd name="connsiteY76" fmla="*/ 175533 h 1163932"/>
              <a:gd name="connsiteX77" fmla="*/ 7058714 w 12192000"/>
              <a:gd name="connsiteY77" fmla="*/ 182424 h 1163932"/>
              <a:gd name="connsiteX78" fmla="*/ 7060499 w 12192000"/>
              <a:gd name="connsiteY78" fmla="*/ 182495 h 1163932"/>
              <a:gd name="connsiteX79" fmla="*/ 7078430 w 12192000"/>
              <a:gd name="connsiteY79" fmla="*/ 183225 h 1163932"/>
              <a:gd name="connsiteX80" fmla="*/ 7176563 w 12192000"/>
              <a:gd name="connsiteY80" fmla="*/ 179676 h 1163932"/>
              <a:gd name="connsiteX81" fmla="*/ 7205529 w 12192000"/>
              <a:gd name="connsiteY81" fmla="*/ 187443 h 1163932"/>
              <a:gd name="connsiteX82" fmla="*/ 7310118 w 12192000"/>
              <a:gd name="connsiteY82" fmla="*/ 169037 h 1163932"/>
              <a:gd name="connsiteX83" fmla="*/ 7673859 w 12192000"/>
              <a:gd name="connsiteY83" fmla="*/ 156768 h 1163932"/>
              <a:gd name="connsiteX84" fmla="*/ 7692748 w 12192000"/>
              <a:gd name="connsiteY84" fmla="*/ 167969 h 1163932"/>
              <a:gd name="connsiteX85" fmla="*/ 7715729 w 12192000"/>
              <a:gd name="connsiteY85" fmla="*/ 163804 h 1163932"/>
              <a:gd name="connsiteX86" fmla="*/ 7974189 w 12192000"/>
              <a:gd name="connsiteY86" fmla="*/ 161251 h 1163932"/>
              <a:gd name="connsiteX87" fmla="*/ 8101969 w 12192000"/>
              <a:gd name="connsiteY87" fmla="*/ 150927 h 1163932"/>
              <a:gd name="connsiteX88" fmla="*/ 8106826 w 12192000"/>
              <a:gd name="connsiteY88" fmla="*/ 146285 h 1163932"/>
              <a:gd name="connsiteX89" fmla="*/ 8162058 w 12192000"/>
              <a:gd name="connsiteY89" fmla="*/ 103136 h 1163932"/>
              <a:gd name="connsiteX90" fmla="*/ 8184568 w 12192000"/>
              <a:gd name="connsiteY90" fmla="*/ 100422 h 1163932"/>
              <a:gd name="connsiteX91" fmla="*/ 8205350 w 12192000"/>
              <a:gd name="connsiteY91" fmla="*/ 106344 h 1163932"/>
              <a:gd name="connsiteX92" fmla="*/ 8228227 w 12192000"/>
              <a:gd name="connsiteY92" fmla="*/ 112404 h 1163932"/>
              <a:gd name="connsiteX93" fmla="*/ 8229109 w 12192000"/>
              <a:gd name="connsiteY93" fmla="*/ 109777 h 1163932"/>
              <a:gd name="connsiteX94" fmla="*/ 8237963 w 12192000"/>
              <a:gd name="connsiteY94" fmla="*/ 113428 h 1163932"/>
              <a:gd name="connsiteX95" fmla="*/ 8248358 w 12192000"/>
              <a:gd name="connsiteY95" fmla="*/ 112494 h 1163932"/>
              <a:gd name="connsiteX96" fmla="*/ 8249309 w 12192000"/>
              <a:gd name="connsiteY96" fmla="*/ 113130 h 1163932"/>
              <a:gd name="connsiteX97" fmla="*/ 8249997 w 12192000"/>
              <a:gd name="connsiteY97" fmla="*/ 112347 h 1163932"/>
              <a:gd name="connsiteX98" fmla="*/ 8272162 w 12192000"/>
              <a:gd name="connsiteY98" fmla="*/ 110356 h 1163932"/>
              <a:gd name="connsiteX99" fmla="*/ 8292349 w 12192000"/>
              <a:gd name="connsiteY99" fmla="*/ 103912 h 1163932"/>
              <a:gd name="connsiteX100" fmla="*/ 8292491 w 12192000"/>
              <a:gd name="connsiteY100" fmla="*/ 103935 h 1163932"/>
              <a:gd name="connsiteX101" fmla="*/ 8307239 w 12192000"/>
              <a:gd name="connsiteY101" fmla="*/ 101023 h 1163932"/>
              <a:gd name="connsiteX102" fmla="*/ 8339282 w 12192000"/>
              <a:gd name="connsiteY102" fmla="*/ 115374 h 1163932"/>
              <a:gd name="connsiteX103" fmla="*/ 8346156 w 12192000"/>
              <a:gd name="connsiteY103" fmla="*/ 117659 h 1163932"/>
              <a:gd name="connsiteX104" fmla="*/ 8346467 w 12192000"/>
              <a:gd name="connsiteY104" fmla="*/ 117456 h 1163932"/>
              <a:gd name="connsiteX105" fmla="*/ 8354069 w 12192000"/>
              <a:gd name="connsiteY105" fmla="*/ 119374 h 1163932"/>
              <a:gd name="connsiteX106" fmla="*/ 8358687 w 12192000"/>
              <a:gd name="connsiteY106" fmla="*/ 121825 h 1163932"/>
              <a:gd name="connsiteX107" fmla="*/ 8433385 w 12192000"/>
              <a:gd name="connsiteY107" fmla="*/ 106101 h 1163932"/>
              <a:gd name="connsiteX108" fmla="*/ 8533779 w 12192000"/>
              <a:gd name="connsiteY108" fmla="*/ 104806 h 1163932"/>
              <a:gd name="connsiteX109" fmla="*/ 8632833 w 12192000"/>
              <a:gd name="connsiteY109" fmla="*/ 106964 h 1163932"/>
              <a:gd name="connsiteX110" fmla="*/ 8668523 w 12192000"/>
              <a:gd name="connsiteY110" fmla="*/ 109411 h 1163932"/>
              <a:gd name="connsiteX111" fmla="*/ 8732893 w 12192000"/>
              <a:gd name="connsiteY111" fmla="*/ 106423 h 1163932"/>
              <a:gd name="connsiteX112" fmla="*/ 8764071 w 12192000"/>
              <a:gd name="connsiteY112" fmla="*/ 101019 h 1163932"/>
              <a:gd name="connsiteX113" fmla="*/ 8767004 w 12192000"/>
              <a:gd name="connsiteY113" fmla="*/ 97951 h 1163932"/>
              <a:gd name="connsiteX114" fmla="*/ 8772553 w 12192000"/>
              <a:gd name="connsiteY114" fmla="*/ 96746 h 1163932"/>
              <a:gd name="connsiteX115" fmla="*/ 8787201 w 12192000"/>
              <a:gd name="connsiteY115" fmla="*/ 98465 h 1163932"/>
              <a:gd name="connsiteX116" fmla="*/ 8792624 w 12192000"/>
              <a:gd name="connsiteY116" fmla="*/ 99935 h 1163932"/>
              <a:gd name="connsiteX117" fmla="*/ 8800741 w 12192000"/>
              <a:gd name="connsiteY117" fmla="*/ 100329 h 1163932"/>
              <a:gd name="connsiteX118" fmla="*/ 8800966 w 12192000"/>
              <a:gd name="connsiteY118" fmla="*/ 100077 h 1163932"/>
              <a:gd name="connsiteX119" fmla="*/ 8808513 w 12192000"/>
              <a:gd name="connsiteY119" fmla="*/ 100962 h 1163932"/>
              <a:gd name="connsiteX120" fmla="*/ 8845110 w 12192000"/>
              <a:gd name="connsiteY120" fmla="*/ 108611 h 1163932"/>
              <a:gd name="connsiteX121" fmla="*/ 8896773 w 12192000"/>
              <a:gd name="connsiteY121" fmla="*/ 86101 h 1163932"/>
              <a:gd name="connsiteX122" fmla="*/ 8917529 w 12192000"/>
              <a:gd name="connsiteY122" fmla="*/ 82805 h 1163932"/>
              <a:gd name="connsiteX123" fmla="*/ 8929546 w 12192000"/>
              <a:gd name="connsiteY123" fmla="*/ 78543 h 1163932"/>
              <a:gd name="connsiteX124" fmla="*/ 9026654 w 12192000"/>
              <a:gd name="connsiteY124" fmla="*/ 99852 h 1163932"/>
              <a:gd name="connsiteX125" fmla="*/ 9040737 w 12192000"/>
              <a:gd name="connsiteY125" fmla="*/ 105786 h 1163932"/>
              <a:gd name="connsiteX126" fmla="*/ 9052026 w 12192000"/>
              <a:gd name="connsiteY126" fmla="*/ 115808 h 1163932"/>
              <a:gd name="connsiteX127" fmla="*/ 9203241 w 12192000"/>
              <a:gd name="connsiteY127" fmla="*/ 118145 h 1163932"/>
              <a:gd name="connsiteX128" fmla="*/ 9415584 w 12192000"/>
              <a:gd name="connsiteY128" fmla="*/ 163588 h 1163932"/>
              <a:gd name="connsiteX129" fmla="*/ 9505102 w 12192000"/>
              <a:gd name="connsiteY129" fmla="*/ 147474 h 1163932"/>
              <a:gd name="connsiteX130" fmla="*/ 9643040 w 12192000"/>
              <a:gd name="connsiteY130" fmla="*/ 164665 h 1163932"/>
              <a:gd name="connsiteX131" fmla="*/ 9762999 w 12192000"/>
              <a:gd name="connsiteY131" fmla="*/ 169055 h 1163932"/>
              <a:gd name="connsiteX132" fmla="*/ 9776183 w 12192000"/>
              <a:gd name="connsiteY132" fmla="*/ 168623 h 1163932"/>
              <a:gd name="connsiteX133" fmla="*/ 9780532 w 12192000"/>
              <a:gd name="connsiteY133" fmla="*/ 162255 h 1163932"/>
              <a:gd name="connsiteX134" fmla="*/ 9824924 w 12192000"/>
              <a:gd name="connsiteY134" fmla="*/ 158079 h 1163932"/>
              <a:gd name="connsiteX135" fmla="*/ 9910588 w 12192000"/>
              <a:gd name="connsiteY135" fmla="*/ 160759 h 1163932"/>
              <a:gd name="connsiteX136" fmla="*/ 9924173 w 12192000"/>
              <a:gd name="connsiteY136" fmla="*/ 165023 h 1163932"/>
              <a:gd name="connsiteX137" fmla="*/ 10010969 w 12192000"/>
              <a:gd name="connsiteY137" fmla="*/ 162234 h 1163932"/>
              <a:gd name="connsiteX138" fmla="*/ 10070699 w 12192000"/>
              <a:gd name="connsiteY138" fmla="*/ 164286 h 1163932"/>
              <a:gd name="connsiteX139" fmla="*/ 10083825 w 12192000"/>
              <a:gd name="connsiteY139" fmla="*/ 168444 h 1163932"/>
              <a:gd name="connsiteX140" fmla="*/ 10097932 w 12192000"/>
              <a:gd name="connsiteY140" fmla="*/ 161160 h 1163932"/>
              <a:gd name="connsiteX141" fmla="*/ 10101779 w 12192000"/>
              <a:gd name="connsiteY141" fmla="*/ 155488 h 1163932"/>
              <a:gd name="connsiteX142" fmla="*/ 10149437 w 12192000"/>
              <a:gd name="connsiteY142" fmla="*/ 158598 h 1163932"/>
              <a:gd name="connsiteX143" fmla="*/ 10155104 w 12192000"/>
              <a:gd name="connsiteY143" fmla="*/ 158045 h 1163932"/>
              <a:gd name="connsiteX144" fmla="*/ 10250982 w 12192000"/>
              <a:gd name="connsiteY144" fmla="*/ 135074 h 1163932"/>
              <a:gd name="connsiteX145" fmla="*/ 10343301 w 12192000"/>
              <a:gd name="connsiteY145" fmla="*/ 97316 h 1163932"/>
              <a:gd name="connsiteX146" fmla="*/ 10366625 w 12192000"/>
              <a:gd name="connsiteY146" fmla="*/ 85860 h 1163932"/>
              <a:gd name="connsiteX147" fmla="*/ 10433505 w 12192000"/>
              <a:gd name="connsiteY147" fmla="*/ 71432 h 1163932"/>
              <a:gd name="connsiteX148" fmla="*/ 10547510 w 12192000"/>
              <a:gd name="connsiteY148" fmla="*/ 53678 h 1163932"/>
              <a:gd name="connsiteX149" fmla="*/ 10588150 w 12192000"/>
              <a:gd name="connsiteY149" fmla="*/ 38719 h 1163932"/>
              <a:gd name="connsiteX150" fmla="*/ 10589457 w 12192000"/>
              <a:gd name="connsiteY150" fmla="*/ 31728 h 1163932"/>
              <a:gd name="connsiteX151" fmla="*/ 10699976 w 12192000"/>
              <a:gd name="connsiteY151" fmla="*/ 49777 h 1163932"/>
              <a:gd name="connsiteX152" fmla="*/ 10812237 w 12192000"/>
              <a:gd name="connsiteY152" fmla="*/ 52759 h 1163932"/>
              <a:gd name="connsiteX153" fmla="*/ 10869837 w 12192000"/>
              <a:gd name="connsiteY153" fmla="*/ 72227 h 1163932"/>
              <a:gd name="connsiteX154" fmla="*/ 10881770 w 12192000"/>
              <a:gd name="connsiteY154" fmla="*/ 80104 h 1163932"/>
              <a:gd name="connsiteX155" fmla="*/ 10896899 w 12192000"/>
              <a:gd name="connsiteY155" fmla="*/ 77163 h 1163932"/>
              <a:gd name="connsiteX156" fmla="*/ 10901748 w 12192000"/>
              <a:gd name="connsiteY156" fmla="*/ 72784 h 1163932"/>
              <a:gd name="connsiteX157" fmla="*/ 10947419 w 12192000"/>
              <a:gd name="connsiteY157" fmla="*/ 89748 h 1163932"/>
              <a:gd name="connsiteX158" fmla="*/ 10953034 w 12192000"/>
              <a:gd name="connsiteY158" fmla="*/ 90870 h 1163932"/>
              <a:gd name="connsiteX159" fmla="*/ 10992070 w 12192000"/>
              <a:gd name="connsiteY159" fmla="*/ 95273 h 1163932"/>
              <a:gd name="connsiteX160" fmla="*/ 11112372 w 12192000"/>
              <a:gd name="connsiteY160" fmla="*/ 88679 h 1163932"/>
              <a:gd name="connsiteX161" fmla="*/ 11147719 w 12192000"/>
              <a:gd name="connsiteY161" fmla="*/ 86992 h 1163932"/>
              <a:gd name="connsiteX162" fmla="*/ 11172617 w 12192000"/>
              <a:gd name="connsiteY162" fmla="*/ 82697 h 1163932"/>
              <a:gd name="connsiteX163" fmla="*/ 11240397 w 12192000"/>
              <a:gd name="connsiteY163" fmla="*/ 88262 h 1163932"/>
              <a:gd name="connsiteX164" fmla="*/ 11270034 w 12192000"/>
              <a:gd name="connsiteY164" fmla="*/ 98379 h 1163932"/>
              <a:gd name="connsiteX165" fmla="*/ 11293091 w 12192000"/>
              <a:gd name="connsiteY165" fmla="*/ 98474 h 1163932"/>
              <a:gd name="connsiteX166" fmla="*/ 11310949 w 12192000"/>
              <a:gd name="connsiteY166" fmla="*/ 104274 h 1163932"/>
              <a:gd name="connsiteX167" fmla="*/ 11345279 w 12192000"/>
              <a:gd name="connsiteY167" fmla="*/ 101883 h 1163932"/>
              <a:gd name="connsiteX168" fmla="*/ 11354597 w 12192000"/>
              <a:gd name="connsiteY168" fmla="*/ 104385 h 1163932"/>
              <a:gd name="connsiteX169" fmla="*/ 11367725 w 12192000"/>
              <a:gd name="connsiteY169" fmla="*/ 104431 h 1163932"/>
              <a:gd name="connsiteX170" fmla="*/ 11399832 w 12192000"/>
              <a:gd name="connsiteY170" fmla="*/ 117048 h 1163932"/>
              <a:gd name="connsiteX171" fmla="*/ 11487595 w 12192000"/>
              <a:gd name="connsiteY171" fmla="*/ 158754 h 1163932"/>
              <a:gd name="connsiteX172" fmla="*/ 11590850 w 12192000"/>
              <a:gd name="connsiteY172" fmla="*/ 244984 h 1163932"/>
              <a:gd name="connsiteX173" fmla="*/ 11736204 w 12192000"/>
              <a:gd name="connsiteY173" fmla="*/ 283941 h 1163932"/>
              <a:gd name="connsiteX174" fmla="*/ 11760331 w 12192000"/>
              <a:gd name="connsiteY174" fmla="*/ 298368 h 1163932"/>
              <a:gd name="connsiteX175" fmla="*/ 11819139 w 12192000"/>
              <a:gd name="connsiteY175" fmla="*/ 310575 h 1163932"/>
              <a:gd name="connsiteX176" fmla="*/ 11821967 w 12192000"/>
              <a:gd name="connsiteY176" fmla="*/ 312222 h 1163932"/>
              <a:gd name="connsiteX177" fmla="*/ 11847125 w 12192000"/>
              <a:gd name="connsiteY177" fmla="*/ 303833 h 1163932"/>
              <a:gd name="connsiteX178" fmla="*/ 11980134 w 12192000"/>
              <a:gd name="connsiteY178" fmla="*/ 328343 h 1163932"/>
              <a:gd name="connsiteX179" fmla="*/ 12174576 w 12192000"/>
              <a:gd name="connsiteY179" fmla="*/ 382540 h 1163932"/>
              <a:gd name="connsiteX180" fmla="*/ 12192000 w 12192000"/>
              <a:gd name="connsiteY180" fmla="*/ 385665 h 1163932"/>
              <a:gd name="connsiteX181" fmla="*/ 12192000 w 12192000"/>
              <a:gd name="connsiteY181" fmla="*/ 1163932 h 1163932"/>
              <a:gd name="connsiteX182" fmla="*/ 0 w 12192000"/>
              <a:gd name="connsiteY182" fmla="*/ 1163932 h 1163932"/>
              <a:gd name="connsiteX183" fmla="*/ 0 w 12192000"/>
              <a:gd name="connsiteY183" fmla="*/ 489977 h 1163932"/>
              <a:gd name="connsiteX184" fmla="*/ 5331 w 12192000"/>
              <a:gd name="connsiteY184" fmla="*/ 489229 h 1163932"/>
              <a:gd name="connsiteX185" fmla="*/ 39902 w 12192000"/>
              <a:gd name="connsiteY185" fmla="*/ 478716 h 1163932"/>
              <a:gd name="connsiteX186" fmla="*/ 117880 w 12192000"/>
              <a:gd name="connsiteY186" fmla="*/ 427388 h 1163932"/>
              <a:gd name="connsiteX187" fmla="*/ 238140 w 12192000"/>
              <a:gd name="connsiteY187" fmla="*/ 385729 h 1163932"/>
              <a:gd name="connsiteX188" fmla="*/ 249589 w 12192000"/>
              <a:gd name="connsiteY188" fmla="*/ 385949 h 1163932"/>
              <a:gd name="connsiteX189" fmla="*/ 296963 w 12192000"/>
              <a:gd name="connsiteY189" fmla="*/ 362534 h 1163932"/>
              <a:gd name="connsiteX190" fmla="*/ 339235 w 12192000"/>
              <a:gd name="connsiteY190" fmla="*/ 330857 h 1163932"/>
              <a:gd name="connsiteX191" fmla="*/ 447152 w 12192000"/>
              <a:gd name="connsiteY191" fmla="*/ 333855 h 1163932"/>
              <a:gd name="connsiteX192" fmla="*/ 475247 w 12192000"/>
              <a:gd name="connsiteY192" fmla="*/ 343146 h 1163932"/>
              <a:gd name="connsiteX193" fmla="*/ 477967 w 12192000"/>
              <a:gd name="connsiteY193" fmla="*/ 344392 h 1163932"/>
              <a:gd name="connsiteX194" fmla="*/ 527683 w 12192000"/>
              <a:gd name="connsiteY194" fmla="*/ 339655 h 1163932"/>
              <a:gd name="connsiteX195" fmla="*/ 703732 w 12192000"/>
              <a:gd name="connsiteY195" fmla="*/ 323031 h 1163932"/>
              <a:gd name="connsiteX196" fmla="*/ 853391 w 12192000"/>
              <a:gd name="connsiteY196" fmla="*/ 310023 h 1163932"/>
              <a:gd name="connsiteX197" fmla="*/ 925332 w 12192000"/>
              <a:gd name="connsiteY197" fmla="*/ 305118 h 1163932"/>
              <a:gd name="connsiteX198" fmla="*/ 941286 w 12192000"/>
              <a:gd name="connsiteY198" fmla="*/ 295364 h 1163932"/>
              <a:gd name="connsiteX199" fmla="*/ 950845 w 12192000"/>
              <a:gd name="connsiteY199" fmla="*/ 293027 h 1163932"/>
              <a:gd name="connsiteX200" fmla="*/ 953292 w 12192000"/>
              <a:gd name="connsiteY200" fmla="*/ 287324 h 1163932"/>
              <a:gd name="connsiteX201" fmla="*/ 967499 w 12192000"/>
              <a:gd name="connsiteY201" fmla="*/ 280192 h 1163932"/>
              <a:gd name="connsiteX202" fmla="*/ 985161 w 12192000"/>
              <a:gd name="connsiteY202" fmla="*/ 277297 h 1163932"/>
              <a:gd name="connsiteX203" fmla="*/ 1069267 w 12192000"/>
              <a:gd name="connsiteY203" fmla="*/ 269198 h 1163932"/>
              <a:gd name="connsiteX204" fmla="*/ 1138407 w 12192000"/>
              <a:gd name="connsiteY204" fmla="*/ 252999 h 1163932"/>
              <a:gd name="connsiteX205" fmla="*/ 1164931 w 12192000"/>
              <a:gd name="connsiteY205" fmla="*/ 245054 h 1163932"/>
              <a:gd name="connsiteX206" fmla="*/ 1211622 w 12192000"/>
              <a:gd name="connsiteY206" fmla="*/ 227108 h 1163932"/>
              <a:gd name="connsiteX207" fmla="*/ 1274567 w 12192000"/>
              <a:gd name="connsiteY207" fmla="*/ 209812 h 1163932"/>
              <a:gd name="connsiteX208" fmla="*/ 1325029 w 12192000"/>
              <a:gd name="connsiteY208" fmla="*/ 214369 h 1163932"/>
              <a:gd name="connsiteX209" fmla="*/ 1356805 w 12192000"/>
              <a:gd name="connsiteY209" fmla="*/ 210054 h 1163932"/>
              <a:gd name="connsiteX210" fmla="*/ 1468752 w 12192000"/>
              <a:gd name="connsiteY210" fmla="*/ 221036 h 1163932"/>
              <a:gd name="connsiteX211" fmla="*/ 1650750 w 12192000"/>
              <a:gd name="connsiteY211" fmla="*/ 171522 h 1163932"/>
              <a:gd name="connsiteX212" fmla="*/ 1655056 w 12192000"/>
              <a:gd name="connsiteY212" fmla="*/ 178538 h 1163932"/>
              <a:gd name="connsiteX213" fmla="*/ 1683220 w 12192000"/>
              <a:gd name="connsiteY213" fmla="*/ 176084 h 1163932"/>
              <a:gd name="connsiteX214" fmla="*/ 1685599 w 12192000"/>
              <a:gd name="connsiteY214" fmla="*/ 171820 h 1163932"/>
              <a:gd name="connsiteX215" fmla="*/ 1689230 w 12192000"/>
              <a:gd name="connsiteY215" fmla="*/ 171091 h 1163932"/>
              <a:gd name="connsiteX216" fmla="*/ 1691052 w 12192000"/>
              <a:gd name="connsiteY216" fmla="*/ 175010 h 1163932"/>
              <a:gd name="connsiteX217" fmla="*/ 1735783 w 12192000"/>
              <a:gd name="connsiteY217" fmla="*/ 183832 h 1163932"/>
              <a:gd name="connsiteX218" fmla="*/ 1797102 w 12192000"/>
              <a:gd name="connsiteY218" fmla="*/ 188721 h 1163932"/>
              <a:gd name="connsiteX219" fmla="*/ 1845638 w 12192000"/>
              <a:gd name="connsiteY219" fmla="*/ 170206 h 1163932"/>
              <a:gd name="connsiteX220" fmla="*/ 1848980 w 12192000"/>
              <a:gd name="connsiteY220" fmla="*/ 173948 h 1163932"/>
              <a:gd name="connsiteX221" fmla="*/ 1880587 w 12192000"/>
              <a:gd name="connsiteY221" fmla="*/ 171938 h 1163932"/>
              <a:gd name="connsiteX222" fmla="*/ 1995803 w 12192000"/>
              <a:gd name="connsiteY222" fmla="*/ 138279 h 1163932"/>
              <a:gd name="connsiteX223" fmla="*/ 2057448 w 12192000"/>
              <a:gd name="connsiteY223" fmla="*/ 135082 h 1163932"/>
              <a:gd name="connsiteX224" fmla="*/ 2119088 w 12192000"/>
              <a:gd name="connsiteY224" fmla="*/ 119940 h 1163932"/>
              <a:gd name="connsiteX225" fmla="*/ 2138831 w 12192000"/>
              <a:gd name="connsiteY225" fmla="*/ 122626 h 1163932"/>
              <a:gd name="connsiteX226" fmla="*/ 2174180 w 12192000"/>
              <a:gd name="connsiteY226" fmla="*/ 117121 h 1163932"/>
              <a:gd name="connsiteX227" fmla="*/ 2214259 w 12192000"/>
              <a:gd name="connsiteY227" fmla="*/ 116974 h 1163932"/>
              <a:gd name="connsiteX228" fmla="*/ 2264911 w 12192000"/>
              <a:gd name="connsiteY228" fmla="*/ 108071 h 1163932"/>
              <a:gd name="connsiteX229" fmla="*/ 2298963 w 12192000"/>
              <a:gd name="connsiteY229" fmla="*/ 107788 h 1163932"/>
              <a:gd name="connsiteX230" fmla="*/ 2454058 w 12192000"/>
              <a:gd name="connsiteY230" fmla="*/ 73698 h 1163932"/>
              <a:gd name="connsiteX231" fmla="*/ 2534188 w 12192000"/>
              <a:gd name="connsiteY231" fmla="*/ 70162 h 1163932"/>
              <a:gd name="connsiteX232" fmla="*/ 2616912 w 12192000"/>
              <a:gd name="connsiteY232" fmla="*/ 51189 h 1163932"/>
              <a:gd name="connsiteX233" fmla="*/ 2698592 w 12192000"/>
              <a:gd name="connsiteY233" fmla="*/ 42305 h 1163932"/>
              <a:gd name="connsiteX234" fmla="*/ 2891953 w 12192000"/>
              <a:gd name="connsiteY234" fmla="*/ 34973 h 1163932"/>
              <a:gd name="connsiteX235" fmla="*/ 2955508 w 12192000"/>
              <a:gd name="connsiteY235" fmla="*/ 929 h 1163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</a:cxnLst>
            <a:rect l="l" t="t" r="r" b="b"/>
            <a:pathLst>
              <a:path w="12192000" h="1163932">
                <a:moveTo>
                  <a:pt x="2955508" y="929"/>
                </a:moveTo>
                <a:cubicBezTo>
                  <a:pt x="2962603" y="-560"/>
                  <a:pt x="2968871" y="-381"/>
                  <a:pt x="2973472" y="2369"/>
                </a:cubicBezTo>
                <a:cubicBezTo>
                  <a:pt x="2988398" y="1582"/>
                  <a:pt x="3039854" y="237"/>
                  <a:pt x="3052621" y="14030"/>
                </a:cubicBezTo>
                <a:cubicBezTo>
                  <a:pt x="3074269" y="13590"/>
                  <a:pt x="3124337" y="16403"/>
                  <a:pt x="3145220" y="16277"/>
                </a:cubicBezTo>
                <a:cubicBezTo>
                  <a:pt x="3177400" y="20825"/>
                  <a:pt x="3204801" y="-725"/>
                  <a:pt x="3233309" y="8968"/>
                </a:cubicBezTo>
                <a:cubicBezTo>
                  <a:pt x="3255675" y="17814"/>
                  <a:pt x="3297066" y="12790"/>
                  <a:pt x="3320851" y="18902"/>
                </a:cubicBezTo>
                <a:cubicBezTo>
                  <a:pt x="3329831" y="31255"/>
                  <a:pt x="3377875" y="43091"/>
                  <a:pt x="3394552" y="38279"/>
                </a:cubicBezTo>
                <a:cubicBezTo>
                  <a:pt x="3429790" y="45194"/>
                  <a:pt x="3435943" y="63076"/>
                  <a:pt x="3462252" y="68646"/>
                </a:cubicBezTo>
                <a:lnTo>
                  <a:pt x="3504799" y="93363"/>
                </a:lnTo>
                <a:lnTo>
                  <a:pt x="3568807" y="84557"/>
                </a:lnTo>
                <a:lnTo>
                  <a:pt x="3571993" y="87105"/>
                </a:lnTo>
                <a:cubicBezTo>
                  <a:pt x="3578062" y="92009"/>
                  <a:pt x="3584192" y="96609"/>
                  <a:pt x="3590879" y="100115"/>
                </a:cubicBezTo>
                <a:cubicBezTo>
                  <a:pt x="3596400" y="81013"/>
                  <a:pt x="3611075" y="86890"/>
                  <a:pt x="3623973" y="93084"/>
                </a:cubicBezTo>
                <a:lnTo>
                  <a:pt x="3636728" y="98019"/>
                </a:lnTo>
                <a:lnTo>
                  <a:pt x="3676976" y="96600"/>
                </a:lnTo>
                <a:cubicBezTo>
                  <a:pt x="3705974" y="106056"/>
                  <a:pt x="3711759" y="107306"/>
                  <a:pt x="3722653" y="115363"/>
                </a:cubicBezTo>
                <a:lnTo>
                  <a:pt x="3775112" y="98970"/>
                </a:lnTo>
                <a:lnTo>
                  <a:pt x="3932956" y="122337"/>
                </a:lnTo>
                <a:cubicBezTo>
                  <a:pt x="3980745" y="133345"/>
                  <a:pt x="4055421" y="160233"/>
                  <a:pt x="4100593" y="163834"/>
                </a:cubicBezTo>
                <a:cubicBezTo>
                  <a:pt x="4235789" y="175679"/>
                  <a:pt x="4169239" y="187722"/>
                  <a:pt x="4316364" y="177453"/>
                </a:cubicBezTo>
                <a:cubicBezTo>
                  <a:pt x="4321343" y="172718"/>
                  <a:pt x="4381395" y="166811"/>
                  <a:pt x="4387387" y="164360"/>
                </a:cubicBezTo>
                <a:lnTo>
                  <a:pt x="4427957" y="177526"/>
                </a:lnTo>
                <a:lnTo>
                  <a:pt x="4502291" y="188197"/>
                </a:lnTo>
                <a:lnTo>
                  <a:pt x="4600771" y="212143"/>
                </a:lnTo>
                <a:cubicBezTo>
                  <a:pt x="4614771" y="210903"/>
                  <a:pt x="4629325" y="210251"/>
                  <a:pt x="4644102" y="210363"/>
                </a:cubicBezTo>
                <a:lnTo>
                  <a:pt x="4652752" y="210902"/>
                </a:lnTo>
                <a:cubicBezTo>
                  <a:pt x="4652799" y="211030"/>
                  <a:pt x="4652848" y="211157"/>
                  <a:pt x="4652896" y="211286"/>
                </a:cubicBezTo>
                <a:cubicBezTo>
                  <a:pt x="4658320" y="211626"/>
                  <a:pt x="4678972" y="212192"/>
                  <a:pt x="4685303" y="212939"/>
                </a:cubicBezTo>
                <a:lnTo>
                  <a:pt x="4690886" y="215767"/>
                </a:lnTo>
                <a:lnTo>
                  <a:pt x="4725430" y="238732"/>
                </a:lnTo>
                <a:cubicBezTo>
                  <a:pt x="4737427" y="231591"/>
                  <a:pt x="4775104" y="226830"/>
                  <a:pt x="4800051" y="231099"/>
                </a:cubicBezTo>
                <a:cubicBezTo>
                  <a:pt x="4824999" y="235370"/>
                  <a:pt x="4838104" y="254681"/>
                  <a:pt x="4875115" y="264350"/>
                </a:cubicBezTo>
                <a:cubicBezTo>
                  <a:pt x="4910396" y="272074"/>
                  <a:pt x="4896976" y="272080"/>
                  <a:pt x="4936450" y="280902"/>
                </a:cubicBezTo>
                <a:cubicBezTo>
                  <a:pt x="4977972" y="291139"/>
                  <a:pt x="4987604" y="299206"/>
                  <a:pt x="5030961" y="305912"/>
                </a:cubicBezTo>
                <a:cubicBezTo>
                  <a:pt x="5067269" y="323566"/>
                  <a:pt x="5060686" y="296079"/>
                  <a:pt x="5082734" y="308581"/>
                </a:cubicBezTo>
                <a:lnTo>
                  <a:pt x="5138799" y="303800"/>
                </a:lnTo>
                <a:cubicBezTo>
                  <a:pt x="5159783" y="303972"/>
                  <a:pt x="5222232" y="329865"/>
                  <a:pt x="5259695" y="330476"/>
                </a:cubicBezTo>
                <a:cubicBezTo>
                  <a:pt x="5294177" y="331408"/>
                  <a:pt x="5329952" y="341580"/>
                  <a:pt x="5359642" y="340575"/>
                </a:cubicBezTo>
                <a:lnTo>
                  <a:pt x="5372918" y="336834"/>
                </a:lnTo>
                <a:lnTo>
                  <a:pt x="5396084" y="328268"/>
                </a:lnTo>
                <a:lnTo>
                  <a:pt x="5414292" y="320863"/>
                </a:lnTo>
                <a:cubicBezTo>
                  <a:pt x="5419283" y="317134"/>
                  <a:pt x="5483979" y="313053"/>
                  <a:pt x="5487276" y="307350"/>
                </a:cubicBezTo>
                <a:cubicBezTo>
                  <a:pt x="5545059" y="311386"/>
                  <a:pt x="5551468" y="308718"/>
                  <a:pt x="5612716" y="308118"/>
                </a:cubicBezTo>
                <a:cubicBezTo>
                  <a:pt x="5706701" y="319100"/>
                  <a:pt x="5706403" y="275903"/>
                  <a:pt x="5864813" y="257852"/>
                </a:cubicBezTo>
                <a:cubicBezTo>
                  <a:pt x="5919383" y="252630"/>
                  <a:pt x="6095366" y="235151"/>
                  <a:pt x="6151392" y="225732"/>
                </a:cubicBezTo>
                <a:cubicBezTo>
                  <a:pt x="6137061" y="192047"/>
                  <a:pt x="6183146" y="231837"/>
                  <a:pt x="6209396" y="220469"/>
                </a:cubicBezTo>
                <a:cubicBezTo>
                  <a:pt x="6229147" y="220563"/>
                  <a:pt x="6253887" y="222487"/>
                  <a:pt x="6269898" y="226300"/>
                </a:cubicBezTo>
                <a:cubicBezTo>
                  <a:pt x="6278362" y="227355"/>
                  <a:pt x="6287329" y="226959"/>
                  <a:pt x="6297029" y="224230"/>
                </a:cubicBezTo>
                <a:cubicBezTo>
                  <a:pt x="6312240" y="212407"/>
                  <a:pt x="6330874" y="209880"/>
                  <a:pt x="6352373" y="209161"/>
                </a:cubicBezTo>
                <a:lnTo>
                  <a:pt x="6353759" y="209135"/>
                </a:lnTo>
                <a:lnTo>
                  <a:pt x="6363346" y="196700"/>
                </a:lnTo>
                <a:cubicBezTo>
                  <a:pt x="6374599" y="188260"/>
                  <a:pt x="6378877" y="205848"/>
                  <a:pt x="6400681" y="204402"/>
                </a:cubicBezTo>
                <a:lnTo>
                  <a:pt x="6402041" y="207073"/>
                </a:lnTo>
                <a:lnTo>
                  <a:pt x="6424912" y="204940"/>
                </a:lnTo>
                <a:cubicBezTo>
                  <a:pt x="6440035" y="209475"/>
                  <a:pt x="6489474" y="188920"/>
                  <a:pt x="6502019" y="198788"/>
                </a:cubicBezTo>
                <a:cubicBezTo>
                  <a:pt x="6507553" y="199163"/>
                  <a:pt x="6513074" y="197832"/>
                  <a:pt x="6518229" y="197839"/>
                </a:cubicBezTo>
                <a:lnTo>
                  <a:pt x="6519089" y="198274"/>
                </a:lnTo>
                <a:lnTo>
                  <a:pt x="6561047" y="182276"/>
                </a:lnTo>
                <a:cubicBezTo>
                  <a:pt x="6576908" y="188273"/>
                  <a:pt x="6586597" y="187556"/>
                  <a:pt x="6595639" y="174596"/>
                </a:cubicBezTo>
                <a:cubicBezTo>
                  <a:pt x="6669524" y="204588"/>
                  <a:pt x="6631660" y="167763"/>
                  <a:pt x="6692265" y="171261"/>
                </a:cubicBezTo>
                <a:lnTo>
                  <a:pt x="6697219" y="171733"/>
                </a:lnTo>
                <a:lnTo>
                  <a:pt x="6713656" y="160032"/>
                </a:lnTo>
                <a:cubicBezTo>
                  <a:pt x="6713896" y="158972"/>
                  <a:pt x="6714141" y="157917"/>
                  <a:pt x="6714383" y="156857"/>
                </a:cubicBezTo>
                <a:lnTo>
                  <a:pt x="6774793" y="166145"/>
                </a:lnTo>
                <a:lnTo>
                  <a:pt x="6782112" y="161687"/>
                </a:lnTo>
                <a:lnTo>
                  <a:pt x="6822392" y="175020"/>
                </a:lnTo>
                <a:lnTo>
                  <a:pt x="6842719" y="178025"/>
                </a:lnTo>
                <a:lnTo>
                  <a:pt x="6878958" y="187256"/>
                </a:lnTo>
                <a:lnTo>
                  <a:pt x="6881972" y="184277"/>
                </a:lnTo>
                <a:lnTo>
                  <a:pt x="6889133" y="187492"/>
                </a:lnTo>
                <a:lnTo>
                  <a:pt x="6894439" y="184074"/>
                </a:lnTo>
                <a:lnTo>
                  <a:pt x="6900419" y="185342"/>
                </a:lnTo>
                <a:cubicBezTo>
                  <a:pt x="6911884" y="183619"/>
                  <a:pt x="6950507" y="175071"/>
                  <a:pt x="6963220" y="173736"/>
                </a:cubicBezTo>
                <a:lnTo>
                  <a:pt x="6976706" y="177326"/>
                </a:lnTo>
                <a:lnTo>
                  <a:pt x="6987064" y="166834"/>
                </a:lnTo>
                <a:lnTo>
                  <a:pt x="7030230" y="166147"/>
                </a:lnTo>
                <a:lnTo>
                  <a:pt x="7045014" y="175533"/>
                </a:lnTo>
                <a:lnTo>
                  <a:pt x="7058714" y="182424"/>
                </a:lnTo>
                <a:lnTo>
                  <a:pt x="7060499" y="182495"/>
                </a:lnTo>
                <a:lnTo>
                  <a:pt x="7078430" y="183225"/>
                </a:lnTo>
                <a:lnTo>
                  <a:pt x="7176563" y="179676"/>
                </a:lnTo>
                <a:lnTo>
                  <a:pt x="7205529" y="187443"/>
                </a:lnTo>
                <a:lnTo>
                  <a:pt x="7310118" y="169037"/>
                </a:lnTo>
                <a:cubicBezTo>
                  <a:pt x="7440488" y="161452"/>
                  <a:pt x="7553495" y="197026"/>
                  <a:pt x="7673859" y="156768"/>
                </a:cubicBezTo>
                <a:lnTo>
                  <a:pt x="7692748" y="167969"/>
                </a:lnTo>
                <a:lnTo>
                  <a:pt x="7715729" y="163804"/>
                </a:lnTo>
                <a:cubicBezTo>
                  <a:pt x="7811110" y="149060"/>
                  <a:pt x="7909958" y="141152"/>
                  <a:pt x="7974189" y="161251"/>
                </a:cubicBezTo>
                <a:cubicBezTo>
                  <a:pt x="8006066" y="157939"/>
                  <a:pt x="8083084" y="150326"/>
                  <a:pt x="8101969" y="150927"/>
                </a:cubicBezTo>
                <a:lnTo>
                  <a:pt x="8106826" y="146285"/>
                </a:lnTo>
                <a:lnTo>
                  <a:pt x="8162058" y="103136"/>
                </a:lnTo>
                <a:lnTo>
                  <a:pt x="8184568" y="100422"/>
                </a:lnTo>
                <a:lnTo>
                  <a:pt x="8205350" y="106344"/>
                </a:lnTo>
                <a:cubicBezTo>
                  <a:pt x="8213920" y="108834"/>
                  <a:pt x="8222826" y="111343"/>
                  <a:pt x="8228227" y="112404"/>
                </a:cubicBezTo>
                <a:lnTo>
                  <a:pt x="8229109" y="109777"/>
                </a:lnTo>
                <a:lnTo>
                  <a:pt x="8237963" y="113428"/>
                </a:lnTo>
                <a:lnTo>
                  <a:pt x="8248358" y="112494"/>
                </a:lnTo>
                <a:lnTo>
                  <a:pt x="8249309" y="113130"/>
                </a:lnTo>
                <a:lnTo>
                  <a:pt x="8249997" y="112347"/>
                </a:lnTo>
                <a:lnTo>
                  <a:pt x="8272162" y="110356"/>
                </a:lnTo>
                <a:lnTo>
                  <a:pt x="8292349" y="103912"/>
                </a:lnTo>
                <a:lnTo>
                  <a:pt x="8292491" y="103935"/>
                </a:lnTo>
                <a:cubicBezTo>
                  <a:pt x="8298009" y="104409"/>
                  <a:pt x="8303135" y="103922"/>
                  <a:pt x="8307239" y="101023"/>
                </a:cubicBezTo>
                <a:cubicBezTo>
                  <a:pt x="8317233" y="106089"/>
                  <a:pt x="8327966" y="110943"/>
                  <a:pt x="8339282" y="115374"/>
                </a:cubicBezTo>
                <a:lnTo>
                  <a:pt x="8346156" y="117659"/>
                </a:lnTo>
                <a:lnTo>
                  <a:pt x="8346467" y="117456"/>
                </a:lnTo>
                <a:cubicBezTo>
                  <a:pt x="8348336" y="117423"/>
                  <a:pt x="8350739" y="117978"/>
                  <a:pt x="8354069" y="119374"/>
                </a:cubicBezTo>
                <a:lnTo>
                  <a:pt x="8358687" y="121825"/>
                </a:lnTo>
                <a:lnTo>
                  <a:pt x="8433385" y="106101"/>
                </a:lnTo>
                <a:cubicBezTo>
                  <a:pt x="8472316" y="107679"/>
                  <a:pt x="8499361" y="89243"/>
                  <a:pt x="8533779" y="104806"/>
                </a:cubicBezTo>
                <a:cubicBezTo>
                  <a:pt x="8570237" y="106199"/>
                  <a:pt x="8602608" y="99501"/>
                  <a:pt x="8632833" y="106964"/>
                </a:cubicBezTo>
                <a:cubicBezTo>
                  <a:pt x="8646003" y="101130"/>
                  <a:pt x="8658069" y="99126"/>
                  <a:pt x="8668523" y="109411"/>
                </a:cubicBezTo>
                <a:cubicBezTo>
                  <a:pt x="8702829" y="107932"/>
                  <a:pt x="8712456" y="94511"/>
                  <a:pt x="8732893" y="106423"/>
                </a:cubicBezTo>
                <a:lnTo>
                  <a:pt x="8764071" y="101019"/>
                </a:lnTo>
                <a:lnTo>
                  <a:pt x="8767004" y="97951"/>
                </a:lnTo>
                <a:lnTo>
                  <a:pt x="8772553" y="96746"/>
                </a:lnTo>
                <a:lnTo>
                  <a:pt x="8787201" y="98465"/>
                </a:lnTo>
                <a:lnTo>
                  <a:pt x="8792624" y="99935"/>
                </a:lnTo>
                <a:cubicBezTo>
                  <a:pt x="8796395" y="100640"/>
                  <a:pt x="8798936" y="100714"/>
                  <a:pt x="8800741" y="100329"/>
                </a:cubicBezTo>
                <a:lnTo>
                  <a:pt x="8800966" y="100077"/>
                </a:lnTo>
                <a:lnTo>
                  <a:pt x="8808513" y="100962"/>
                </a:lnTo>
                <a:cubicBezTo>
                  <a:pt x="8821191" y="103057"/>
                  <a:pt x="8833467" y="105663"/>
                  <a:pt x="8845110" y="108611"/>
                </a:cubicBezTo>
                <a:cubicBezTo>
                  <a:pt x="8856640" y="94429"/>
                  <a:pt x="8898769" y="114061"/>
                  <a:pt x="8896773" y="86101"/>
                </a:cubicBezTo>
                <a:cubicBezTo>
                  <a:pt x="8912560" y="89254"/>
                  <a:pt x="8921083" y="101262"/>
                  <a:pt x="8917529" y="82805"/>
                </a:cubicBezTo>
                <a:lnTo>
                  <a:pt x="8929546" y="78543"/>
                </a:lnTo>
                <a:lnTo>
                  <a:pt x="9026654" y="99852"/>
                </a:lnTo>
                <a:lnTo>
                  <a:pt x="9040737" y="105786"/>
                </a:lnTo>
                <a:cubicBezTo>
                  <a:pt x="9045198" y="108424"/>
                  <a:pt x="9049055" y="111684"/>
                  <a:pt x="9052026" y="115808"/>
                </a:cubicBezTo>
                <a:cubicBezTo>
                  <a:pt x="9103902" y="97277"/>
                  <a:pt x="9148883" y="119005"/>
                  <a:pt x="9203241" y="118145"/>
                </a:cubicBezTo>
                <a:cubicBezTo>
                  <a:pt x="9263154" y="126206"/>
                  <a:pt x="9393882" y="154481"/>
                  <a:pt x="9415584" y="163588"/>
                </a:cubicBezTo>
                <a:cubicBezTo>
                  <a:pt x="9433796" y="167802"/>
                  <a:pt x="9514347" y="159834"/>
                  <a:pt x="9505102" y="147474"/>
                </a:cubicBezTo>
                <a:cubicBezTo>
                  <a:pt x="9558875" y="175676"/>
                  <a:pt x="9580546" y="149889"/>
                  <a:pt x="9643040" y="164665"/>
                </a:cubicBezTo>
                <a:lnTo>
                  <a:pt x="9762999" y="169055"/>
                </a:lnTo>
                <a:lnTo>
                  <a:pt x="9776183" y="168623"/>
                </a:lnTo>
                <a:lnTo>
                  <a:pt x="9780532" y="162255"/>
                </a:lnTo>
                <a:lnTo>
                  <a:pt x="9824924" y="158079"/>
                </a:lnTo>
                <a:cubicBezTo>
                  <a:pt x="9845325" y="170634"/>
                  <a:pt x="9880317" y="158344"/>
                  <a:pt x="9910588" y="160759"/>
                </a:cubicBezTo>
                <a:lnTo>
                  <a:pt x="9924173" y="165023"/>
                </a:lnTo>
                <a:lnTo>
                  <a:pt x="10010969" y="162234"/>
                </a:lnTo>
                <a:lnTo>
                  <a:pt x="10070699" y="164286"/>
                </a:lnTo>
                <a:lnTo>
                  <a:pt x="10083825" y="168444"/>
                </a:lnTo>
                <a:lnTo>
                  <a:pt x="10097932" y="161160"/>
                </a:lnTo>
                <a:cubicBezTo>
                  <a:pt x="10099580" y="159385"/>
                  <a:pt x="10100873" y="157473"/>
                  <a:pt x="10101779" y="155488"/>
                </a:cubicBezTo>
                <a:lnTo>
                  <a:pt x="10149437" y="158598"/>
                </a:lnTo>
                <a:lnTo>
                  <a:pt x="10155104" y="158045"/>
                </a:lnTo>
                <a:lnTo>
                  <a:pt x="10250982" y="135074"/>
                </a:lnTo>
                <a:cubicBezTo>
                  <a:pt x="10282349" y="124953"/>
                  <a:pt x="10324027" y="105518"/>
                  <a:pt x="10343301" y="97316"/>
                </a:cubicBezTo>
                <a:cubicBezTo>
                  <a:pt x="10346266" y="87573"/>
                  <a:pt x="10357577" y="89038"/>
                  <a:pt x="10366625" y="85860"/>
                </a:cubicBezTo>
                <a:cubicBezTo>
                  <a:pt x="10373832" y="76124"/>
                  <a:pt x="10418445" y="69199"/>
                  <a:pt x="10433505" y="71432"/>
                </a:cubicBezTo>
                <a:cubicBezTo>
                  <a:pt x="10475361" y="83650"/>
                  <a:pt x="10513941" y="44949"/>
                  <a:pt x="10547510" y="53678"/>
                </a:cubicBezTo>
                <a:cubicBezTo>
                  <a:pt x="10573283" y="48227"/>
                  <a:pt x="10581157" y="42377"/>
                  <a:pt x="10588150" y="38719"/>
                </a:cubicBezTo>
                <a:lnTo>
                  <a:pt x="10589457" y="31728"/>
                </a:lnTo>
                <a:lnTo>
                  <a:pt x="10699976" y="49777"/>
                </a:lnTo>
                <a:cubicBezTo>
                  <a:pt x="10735033" y="53897"/>
                  <a:pt x="10768025" y="45042"/>
                  <a:pt x="10812237" y="52759"/>
                </a:cubicBezTo>
                <a:lnTo>
                  <a:pt x="10869837" y="72227"/>
                </a:lnTo>
                <a:lnTo>
                  <a:pt x="10881770" y="80104"/>
                </a:lnTo>
                <a:lnTo>
                  <a:pt x="10896899" y="77163"/>
                </a:lnTo>
                <a:cubicBezTo>
                  <a:pt x="10898848" y="75922"/>
                  <a:pt x="10900479" y="74444"/>
                  <a:pt x="10901748" y="72784"/>
                </a:cubicBezTo>
                <a:lnTo>
                  <a:pt x="10947419" y="89748"/>
                </a:lnTo>
                <a:lnTo>
                  <a:pt x="10953034" y="90870"/>
                </a:lnTo>
                <a:lnTo>
                  <a:pt x="10992070" y="95273"/>
                </a:lnTo>
                <a:lnTo>
                  <a:pt x="11112372" y="88679"/>
                </a:lnTo>
                <a:cubicBezTo>
                  <a:pt x="11108439" y="74830"/>
                  <a:pt x="11140018" y="97031"/>
                  <a:pt x="11147719" y="86992"/>
                </a:cubicBezTo>
                <a:cubicBezTo>
                  <a:pt x="11152509" y="78401"/>
                  <a:pt x="11163205" y="83136"/>
                  <a:pt x="11172617" y="82697"/>
                </a:cubicBezTo>
                <a:cubicBezTo>
                  <a:pt x="11181525" y="75359"/>
                  <a:pt x="11226208" y="81688"/>
                  <a:pt x="11240397" y="88262"/>
                </a:cubicBezTo>
                <a:cubicBezTo>
                  <a:pt x="11249960" y="94287"/>
                  <a:pt x="11259949" y="97164"/>
                  <a:pt x="11270034" y="98379"/>
                </a:cubicBezTo>
                <a:lnTo>
                  <a:pt x="11293091" y="98474"/>
                </a:lnTo>
                <a:lnTo>
                  <a:pt x="11310949" y="104274"/>
                </a:lnTo>
                <a:lnTo>
                  <a:pt x="11345279" y="101883"/>
                </a:lnTo>
                <a:lnTo>
                  <a:pt x="11354597" y="104385"/>
                </a:lnTo>
                <a:lnTo>
                  <a:pt x="11367725" y="104431"/>
                </a:lnTo>
                <a:lnTo>
                  <a:pt x="11399832" y="117048"/>
                </a:lnTo>
                <a:cubicBezTo>
                  <a:pt x="11426330" y="131555"/>
                  <a:pt x="11452641" y="150886"/>
                  <a:pt x="11487595" y="158754"/>
                </a:cubicBezTo>
                <a:cubicBezTo>
                  <a:pt x="11515406" y="151514"/>
                  <a:pt x="11531776" y="244887"/>
                  <a:pt x="11590850" y="244984"/>
                </a:cubicBezTo>
                <a:cubicBezTo>
                  <a:pt x="11687863" y="198241"/>
                  <a:pt x="11587614" y="291800"/>
                  <a:pt x="11736204" y="283941"/>
                </a:cubicBezTo>
                <a:cubicBezTo>
                  <a:pt x="11744762" y="275580"/>
                  <a:pt x="11762511" y="286184"/>
                  <a:pt x="11760331" y="298368"/>
                </a:cubicBezTo>
                <a:cubicBezTo>
                  <a:pt x="11769810" y="295289"/>
                  <a:pt x="11817448" y="290644"/>
                  <a:pt x="11819139" y="310575"/>
                </a:cubicBezTo>
                <a:lnTo>
                  <a:pt x="11821967" y="312222"/>
                </a:lnTo>
                <a:lnTo>
                  <a:pt x="11847125" y="303833"/>
                </a:lnTo>
                <a:cubicBezTo>
                  <a:pt x="11890550" y="301151"/>
                  <a:pt x="11927400" y="329991"/>
                  <a:pt x="11980134" y="328343"/>
                </a:cubicBezTo>
                <a:cubicBezTo>
                  <a:pt x="11999877" y="317657"/>
                  <a:pt x="12100908" y="364667"/>
                  <a:pt x="12174576" y="382540"/>
                </a:cubicBezTo>
                <a:lnTo>
                  <a:pt x="12192000" y="385665"/>
                </a:lnTo>
                <a:lnTo>
                  <a:pt x="12192000" y="1163932"/>
                </a:lnTo>
                <a:lnTo>
                  <a:pt x="0" y="1163932"/>
                </a:lnTo>
                <a:lnTo>
                  <a:pt x="0" y="489977"/>
                </a:lnTo>
                <a:lnTo>
                  <a:pt x="5331" y="489229"/>
                </a:lnTo>
                <a:cubicBezTo>
                  <a:pt x="18193" y="486710"/>
                  <a:pt x="30228" y="483363"/>
                  <a:pt x="39902" y="478716"/>
                </a:cubicBezTo>
                <a:lnTo>
                  <a:pt x="117880" y="427388"/>
                </a:lnTo>
                <a:lnTo>
                  <a:pt x="238140" y="385729"/>
                </a:lnTo>
                <a:lnTo>
                  <a:pt x="249589" y="385949"/>
                </a:lnTo>
                <a:lnTo>
                  <a:pt x="296963" y="362534"/>
                </a:lnTo>
                <a:cubicBezTo>
                  <a:pt x="312678" y="353496"/>
                  <a:pt x="327245" y="343226"/>
                  <a:pt x="339235" y="330857"/>
                </a:cubicBezTo>
                <a:cubicBezTo>
                  <a:pt x="358017" y="316348"/>
                  <a:pt x="430593" y="324331"/>
                  <a:pt x="447152" y="333855"/>
                </a:cubicBezTo>
                <a:cubicBezTo>
                  <a:pt x="455944" y="335789"/>
                  <a:pt x="465515" y="339134"/>
                  <a:pt x="475247" y="343146"/>
                </a:cubicBezTo>
                <a:lnTo>
                  <a:pt x="477967" y="344392"/>
                </a:lnTo>
                <a:lnTo>
                  <a:pt x="527683" y="339655"/>
                </a:lnTo>
                <a:lnTo>
                  <a:pt x="703732" y="323031"/>
                </a:lnTo>
                <a:cubicBezTo>
                  <a:pt x="746107" y="337252"/>
                  <a:pt x="806181" y="307763"/>
                  <a:pt x="853391" y="310023"/>
                </a:cubicBezTo>
                <a:cubicBezTo>
                  <a:pt x="890324" y="307038"/>
                  <a:pt x="911072" y="307293"/>
                  <a:pt x="925332" y="305118"/>
                </a:cubicBezTo>
                <a:lnTo>
                  <a:pt x="941286" y="295364"/>
                </a:lnTo>
                <a:lnTo>
                  <a:pt x="950845" y="293027"/>
                </a:lnTo>
                <a:lnTo>
                  <a:pt x="953292" y="287324"/>
                </a:lnTo>
                <a:lnTo>
                  <a:pt x="967499" y="280192"/>
                </a:lnTo>
                <a:cubicBezTo>
                  <a:pt x="972860" y="278300"/>
                  <a:pt x="978671" y="277177"/>
                  <a:pt x="985161" y="277297"/>
                </a:cubicBezTo>
                <a:cubicBezTo>
                  <a:pt x="1006876" y="286454"/>
                  <a:pt x="1042482" y="256677"/>
                  <a:pt x="1069267" y="269198"/>
                </a:cubicBezTo>
                <a:cubicBezTo>
                  <a:pt x="1094808" y="265150"/>
                  <a:pt x="1122462" y="257023"/>
                  <a:pt x="1138407" y="252999"/>
                </a:cubicBezTo>
                <a:cubicBezTo>
                  <a:pt x="1144898" y="243390"/>
                  <a:pt x="1166843" y="255604"/>
                  <a:pt x="1164931" y="245054"/>
                </a:cubicBezTo>
                <a:cubicBezTo>
                  <a:pt x="1180564" y="253372"/>
                  <a:pt x="1196701" y="233033"/>
                  <a:pt x="1211622" y="227108"/>
                </a:cubicBezTo>
                <a:cubicBezTo>
                  <a:pt x="1223659" y="235648"/>
                  <a:pt x="1243095" y="214792"/>
                  <a:pt x="1274567" y="209812"/>
                </a:cubicBezTo>
                <a:cubicBezTo>
                  <a:pt x="1293468" y="207689"/>
                  <a:pt x="1311321" y="214329"/>
                  <a:pt x="1325029" y="214369"/>
                </a:cubicBezTo>
                <a:cubicBezTo>
                  <a:pt x="1338735" y="214409"/>
                  <a:pt x="1348238" y="204450"/>
                  <a:pt x="1356805" y="210054"/>
                </a:cubicBezTo>
                <a:cubicBezTo>
                  <a:pt x="1397191" y="226080"/>
                  <a:pt x="1434108" y="220864"/>
                  <a:pt x="1468752" y="221036"/>
                </a:cubicBezTo>
                <a:lnTo>
                  <a:pt x="1650750" y="171522"/>
                </a:lnTo>
                <a:cubicBezTo>
                  <a:pt x="1648963" y="175128"/>
                  <a:pt x="1647366" y="179078"/>
                  <a:pt x="1655056" y="178538"/>
                </a:cubicBezTo>
                <a:cubicBezTo>
                  <a:pt x="1671361" y="175610"/>
                  <a:pt x="1673472" y="191103"/>
                  <a:pt x="1683220" y="176084"/>
                </a:cubicBezTo>
                <a:lnTo>
                  <a:pt x="1685599" y="171820"/>
                </a:lnTo>
                <a:lnTo>
                  <a:pt x="1689230" y="171091"/>
                </a:lnTo>
                <a:cubicBezTo>
                  <a:pt x="1691077" y="171209"/>
                  <a:pt x="1691927" y="172238"/>
                  <a:pt x="1691052" y="175010"/>
                </a:cubicBezTo>
                <a:cubicBezTo>
                  <a:pt x="1708143" y="163422"/>
                  <a:pt x="1721518" y="180819"/>
                  <a:pt x="1735783" y="183832"/>
                </a:cubicBezTo>
                <a:cubicBezTo>
                  <a:pt x="1749257" y="172743"/>
                  <a:pt x="1765900" y="189995"/>
                  <a:pt x="1797102" y="188721"/>
                </a:cubicBezTo>
                <a:cubicBezTo>
                  <a:pt x="1811926" y="175989"/>
                  <a:pt x="1818113" y="188014"/>
                  <a:pt x="1845638" y="170206"/>
                </a:cubicBezTo>
                <a:cubicBezTo>
                  <a:pt x="1846487" y="171605"/>
                  <a:pt x="1847613" y="172863"/>
                  <a:pt x="1848980" y="173948"/>
                </a:cubicBezTo>
                <a:cubicBezTo>
                  <a:pt x="1856916" y="180245"/>
                  <a:pt x="1871067" y="179345"/>
                  <a:pt x="1880587" y="171938"/>
                </a:cubicBezTo>
                <a:cubicBezTo>
                  <a:pt x="1923931" y="147552"/>
                  <a:pt x="1960626" y="145420"/>
                  <a:pt x="1995803" y="138279"/>
                </a:cubicBezTo>
                <a:cubicBezTo>
                  <a:pt x="2035252" y="132570"/>
                  <a:pt x="2005733" y="159108"/>
                  <a:pt x="2057448" y="135082"/>
                </a:cubicBezTo>
                <a:lnTo>
                  <a:pt x="2119088" y="119940"/>
                </a:lnTo>
                <a:lnTo>
                  <a:pt x="2138831" y="122626"/>
                </a:lnTo>
                <a:lnTo>
                  <a:pt x="2174180" y="117121"/>
                </a:lnTo>
                <a:lnTo>
                  <a:pt x="2214259" y="116974"/>
                </a:lnTo>
                <a:cubicBezTo>
                  <a:pt x="2231866" y="115824"/>
                  <a:pt x="2248895" y="113224"/>
                  <a:pt x="2264911" y="108071"/>
                </a:cubicBezTo>
                <a:lnTo>
                  <a:pt x="2298963" y="107788"/>
                </a:lnTo>
                <a:cubicBezTo>
                  <a:pt x="2352919" y="99467"/>
                  <a:pt x="2408915" y="93907"/>
                  <a:pt x="2454058" y="73698"/>
                </a:cubicBezTo>
                <a:cubicBezTo>
                  <a:pt x="2493261" y="67427"/>
                  <a:pt x="2507044" y="73914"/>
                  <a:pt x="2534188" y="70162"/>
                </a:cubicBezTo>
                <a:cubicBezTo>
                  <a:pt x="2561369" y="61552"/>
                  <a:pt x="2595762" y="55004"/>
                  <a:pt x="2616912" y="51189"/>
                </a:cubicBezTo>
                <a:lnTo>
                  <a:pt x="2698592" y="42305"/>
                </a:lnTo>
                <a:lnTo>
                  <a:pt x="2891953" y="34973"/>
                </a:lnTo>
                <a:cubicBezTo>
                  <a:pt x="2905485" y="24878"/>
                  <a:pt x="2934220" y="5398"/>
                  <a:pt x="2955508" y="929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079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31AA1E1C-DA67-488F-A983-F3ABD792C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5ED9F32-04F0-6043-8ABF-A31A7B1A7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407" y="609602"/>
            <a:ext cx="9647433" cy="679805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Herausforderungen</a:t>
            </a:r>
            <a:endParaRPr lang="de-DE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C46DA5A-CECD-42F0-A57E-8D5BAE3627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18708">
            <a:off x="-249318" y="3024527"/>
            <a:ext cx="12584740" cy="4556159"/>
          </a:xfrm>
          <a:custGeom>
            <a:avLst/>
            <a:gdLst>
              <a:gd name="connsiteX0" fmla="*/ 1976651 w 12584740"/>
              <a:gd name="connsiteY0" fmla="*/ 27745 h 4575313"/>
              <a:gd name="connsiteX1" fmla="*/ 10535175 w 12584740"/>
              <a:gd name="connsiteY1" fmla="*/ 27745 h 4575313"/>
              <a:gd name="connsiteX2" fmla="*/ 10535176 w 12584740"/>
              <a:gd name="connsiteY2" fmla="*/ 118040 h 4575313"/>
              <a:gd name="connsiteX3" fmla="*/ 10552865 w 12584740"/>
              <a:gd name="connsiteY3" fmla="*/ 112274 h 4575313"/>
              <a:gd name="connsiteX4" fmla="*/ 10704478 w 12584740"/>
              <a:gd name="connsiteY4" fmla="*/ 95591 h 4575313"/>
              <a:gd name="connsiteX5" fmla="*/ 10856419 w 12584740"/>
              <a:gd name="connsiteY5" fmla="*/ 75098 h 4575313"/>
              <a:gd name="connsiteX6" fmla="*/ 10946891 w 12584740"/>
              <a:gd name="connsiteY6" fmla="*/ 41601 h 4575313"/>
              <a:gd name="connsiteX7" fmla="*/ 11071737 w 12584740"/>
              <a:gd name="connsiteY7" fmla="*/ 27061 h 4575313"/>
              <a:gd name="connsiteX8" fmla="*/ 11092700 w 12584740"/>
              <a:gd name="connsiteY8" fmla="*/ 21499 h 4575313"/>
              <a:gd name="connsiteX9" fmla="*/ 11121627 w 12584740"/>
              <a:gd name="connsiteY9" fmla="*/ 23693 h 4575313"/>
              <a:gd name="connsiteX10" fmla="*/ 11237564 w 12584740"/>
              <a:gd name="connsiteY10" fmla="*/ 33473 h 4575313"/>
              <a:gd name="connsiteX11" fmla="*/ 11328738 w 12584740"/>
              <a:gd name="connsiteY11" fmla="*/ 50022 h 4575313"/>
              <a:gd name="connsiteX12" fmla="*/ 11442587 w 12584740"/>
              <a:gd name="connsiteY12" fmla="*/ 33522 h 4575313"/>
              <a:gd name="connsiteX13" fmla="*/ 11511928 w 12584740"/>
              <a:gd name="connsiteY13" fmla="*/ 35867 h 4575313"/>
              <a:gd name="connsiteX14" fmla="*/ 11625388 w 12584740"/>
              <a:gd name="connsiteY14" fmla="*/ 58635 h 4575313"/>
              <a:gd name="connsiteX15" fmla="*/ 11775146 w 12584740"/>
              <a:gd name="connsiteY15" fmla="*/ 46765 h 4575313"/>
              <a:gd name="connsiteX16" fmla="*/ 11806024 w 12584740"/>
              <a:gd name="connsiteY16" fmla="*/ 19242 h 4575313"/>
              <a:gd name="connsiteX17" fmla="*/ 11847451 w 12584740"/>
              <a:gd name="connsiteY17" fmla="*/ 1939 h 4575313"/>
              <a:gd name="connsiteX18" fmla="*/ 11865034 w 12584740"/>
              <a:gd name="connsiteY18" fmla="*/ 38939 h 4575313"/>
              <a:gd name="connsiteX19" fmla="*/ 11994565 w 12584740"/>
              <a:gd name="connsiteY19" fmla="*/ 63328 h 4575313"/>
              <a:gd name="connsiteX20" fmla="*/ 12059283 w 12584740"/>
              <a:gd name="connsiteY20" fmla="*/ 71265 h 4575313"/>
              <a:gd name="connsiteX21" fmla="*/ 12160147 w 12584740"/>
              <a:gd name="connsiteY21" fmla="*/ 75027 h 4575313"/>
              <a:gd name="connsiteX22" fmla="*/ 12190854 w 12584740"/>
              <a:gd name="connsiteY22" fmla="*/ 77689 h 4575313"/>
              <a:gd name="connsiteX23" fmla="*/ 12215705 w 12584740"/>
              <a:gd name="connsiteY23" fmla="*/ 79117 h 4575313"/>
              <a:gd name="connsiteX24" fmla="*/ 12336770 w 12584740"/>
              <a:gd name="connsiteY24" fmla="*/ 1068186 h 4575313"/>
              <a:gd name="connsiteX25" fmla="*/ 12397764 w 12584740"/>
              <a:gd name="connsiteY25" fmla="*/ 1566491 h 4575313"/>
              <a:gd name="connsiteX26" fmla="*/ 12584740 w 12584740"/>
              <a:gd name="connsiteY26" fmla="*/ 3094030 h 4575313"/>
              <a:gd name="connsiteX27" fmla="*/ 483060 w 12584740"/>
              <a:gd name="connsiteY27" fmla="*/ 4575313 h 4575313"/>
              <a:gd name="connsiteX28" fmla="*/ 296084 w 12584740"/>
              <a:gd name="connsiteY28" fmla="*/ 3047774 h 4575313"/>
              <a:gd name="connsiteX29" fmla="*/ 235090 w 12584740"/>
              <a:gd name="connsiteY29" fmla="*/ 2549469 h 4575313"/>
              <a:gd name="connsiteX30" fmla="*/ 0 w 12584740"/>
              <a:gd name="connsiteY30" fmla="*/ 628841 h 4575313"/>
              <a:gd name="connsiteX31" fmla="*/ 7836 w 12584740"/>
              <a:gd name="connsiteY31" fmla="*/ 631521 h 4575313"/>
              <a:gd name="connsiteX32" fmla="*/ 59804 w 12584740"/>
              <a:gd name="connsiteY32" fmla="*/ 651795 h 4575313"/>
              <a:gd name="connsiteX33" fmla="*/ 189088 w 12584740"/>
              <a:gd name="connsiteY33" fmla="*/ 654369 h 4575313"/>
              <a:gd name="connsiteX34" fmla="*/ 238402 w 12584740"/>
              <a:gd name="connsiteY34" fmla="*/ 636963 h 4575313"/>
              <a:gd name="connsiteX35" fmla="*/ 332970 w 12584740"/>
              <a:gd name="connsiteY35" fmla="*/ 607012 h 4575313"/>
              <a:gd name="connsiteX36" fmla="*/ 407552 w 12584740"/>
              <a:gd name="connsiteY36" fmla="*/ 547943 h 4575313"/>
              <a:gd name="connsiteX37" fmla="*/ 497934 w 12584740"/>
              <a:gd name="connsiteY37" fmla="*/ 502354 h 4575313"/>
              <a:gd name="connsiteX38" fmla="*/ 510273 w 12584740"/>
              <a:gd name="connsiteY38" fmla="*/ 504172 h 4575313"/>
              <a:gd name="connsiteX39" fmla="*/ 561099 w 12584740"/>
              <a:gd name="connsiteY39" fmla="*/ 476357 h 4575313"/>
              <a:gd name="connsiteX40" fmla="*/ 705102 w 12584740"/>
              <a:gd name="connsiteY40" fmla="*/ 399826 h 4575313"/>
              <a:gd name="connsiteX41" fmla="*/ 800404 w 12584740"/>
              <a:gd name="connsiteY41" fmla="*/ 289909 h 4575313"/>
              <a:gd name="connsiteX42" fmla="*/ 842353 w 12584740"/>
              <a:gd name="connsiteY42" fmla="*/ 276713 h 4575313"/>
              <a:gd name="connsiteX43" fmla="*/ 912247 w 12584740"/>
              <a:gd name="connsiteY43" fmla="*/ 254246 h 4575313"/>
              <a:gd name="connsiteX44" fmla="*/ 927247 w 12584740"/>
              <a:gd name="connsiteY44" fmla="*/ 258217 h 4575313"/>
              <a:gd name="connsiteX45" fmla="*/ 933425 w 12584740"/>
              <a:gd name="connsiteY45" fmla="*/ 256149 h 4575313"/>
              <a:gd name="connsiteX46" fmla="*/ 934108 w 12584740"/>
              <a:gd name="connsiteY46" fmla="*/ 256433 h 4575313"/>
              <a:gd name="connsiteX47" fmla="*/ 935368 w 12584740"/>
              <a:gd name="connsiteY47" fmla="*/ 255498 h 4575313"/>
              <a:gd name="connsiteX48" fmla="*/ 949059 w 12584740"/>
              <a:gd name="connsiteY48" fmla="*/ 250913 h 4575313"/>
              <a:gd name="connsiteX49" fmla="*/ 980035 w 12584740"/>
              <a:gd name="connsiteY49" fmla="*/ 251605 h 4575313"/>
              <a:gd name="connsiteX50" fmla="*/ 998443 w 12584740"/>
              <a:gd name="connsiteY50" fmla="*/ 248823 h 4575313"/>
              <a:gd name="connsiteX51" fmla="*/ 1015140 w 12584740"/>
              <a:gd name="connsiteY51" fmla="*/ 230963 h 4575313"/>
              <a:gd name="connsiteX52" fmla="*/ 1027653 w 12584740"/>
              <a:gd name="connsiteY52" fmla="*/ 228229 h 4575313"/>
              <a:gd name="connsiteX53" fmla="*/ 1029989 w 12584740"/>
              <a:gd name="connsiteY53" fmla="*/ 225769 h 4575313"/>
              <a:gd name="connsiteX54" fmla="*/ 1036851 w 12584740"/>
              <a:gd name="connsiteY54" fmla="*/ 220779 h 4575313"/>
              <a:gd name="connsiteX55" fmla="*/ 1029120 w 12584740"/>
              <a:gd name="connsiteY55" fmla="*/ 217196 h 4575313"/>
              <a:gd name="connsiteX56" fmla="*/ 1113256 w 12584740"/>
              <a:gd name="connsiteY56" fmla="*/ 192543 h 4575313"/>
              <a:gd name="connsiteX57" fmla="*/ 1184710 w 12584740"/>
              <a:gd name="connsiteY57" fmla="*/ 171552 h 4575313"/>
              <a:gd name="connsiteX58" fmla="*/ 1310965 w 12584740"/>
              <a:gd name="connsiteY58" fmla="*/ 185879 h 4575313"/>
              <a:gd name="connsiteX59" fmla="*/ 1430934 w 12584740"/>
              <a:gd name="connsiteY59" fmla="*/ 139104 h 4575313"/>
              <a:gd name="connsiteX60" fmla="*/ 1463118 w 12584740"/>
              <a:gd name="connsiteY60" fmla="*/ 138911 h 4575313"/>
              <a:gd name="connsiteX61" fmla="*/ 1493444 w 12584740"/>
              <a:gd name="connsiteY61" fmla="*/ 147416 h 4575313"/>
              <a:gd name="connsiteX62" fmla="*/ 1493168 w 12584740"/>
              <a:gd name="connsiteY62" fmla="*/ 150455 h 4575313"/>
              <a:gd name="connsiteX63" fmla="*/ 1497974 w 12584740"/>
              <a:gd name="connsiteY63" fmla="*/ 151841 h 4575313"/>
              <a:gd name="connsiteX64" fmla="*/ 1502355 w 12584740"/>
              <a:gd name="connsiteY64" fmla="*/ 149916 h 4575313"/>
              <a:gd name="connsiteX65" fmla="*/ 1508100 w 12584740"/>
              <a:gd name="connsiteY65" fmla="*/ 151526 h 4575313"/>
              <a:gd name="connsiteX66" fmla="*/ 1523822 w 12584740"/>
              <a:gd name="connsiteY66" fmla="*/ 155112 h 4575313"/>
              <a:gd name="connsiteX67" fmla="*/ 1528971 w 12584740"/>
              <a:gd name="connsiteY67" fmla="*/ 161299 h 4575313"/>
              <a:gd name="connsiteX68" fmla="*/ 1590631 w 12584740"/>
              <a:gd name="connsiteY68" fmla="*/ 173836 h 4575313"/>
              <a:gd name="connsiteX69" fmla="*/ 1609537 w 12584740"/>
              <a:gd name="connsiteY69" fmla="*/ 169616 h 4575313"/>
              <a:gd name="connsiteX70" fmla="*/ 1631335 w 12584740"/>
              <a:gd name="connsiteY70" fmla="*/ 179686 h 4575313"/>
              <a:gd name="connsiteX71" fmla="*/ 1693983 w 12584740"/>
              <a:gd name="connsiteY71" fmla="*/ 183202 h 4575313"/>
              <a:gd name="connsiteX72" fmla="*/ 1763575 w 12584740"/>
              <a:gd name="connsiteY72" fmla="*/ 194844 h 4575313"/>
              <a:gd name="connsiteX73" fmla="*/ 1812709 w 12584740"/>
              <a:gd name="connsiteY73" fmla="*/ 208037 h 4575313"/>
              <a:gd name="connsiteX74" fmla="*/ 1945879 w 12584740"/>
              <a:gd name="connsiteY74" fmla="*/ 216206 h 4575313"/>
              <a:gd name="connsiteX75" fmla="*/ 1974418 w 12584740"/>
              <a:gd name="connsiteY75" fmla="*/ 208866 h 4575313"/>
              <a:gd name="connsiteX76" fmla="*/ 1976651 w 12584740"/>
              <a:gd name="connsiteY76" fmla="*/ 208757 h 4575313"/>
              <a:gd name="connsiteX0" fmla="*/ 2881775 w 12584740"/>
              <a:gd name="connsiteY0" fmla="*/ 233197 h 4575313"/>
              <a:gd name="connsiteX1" fmla="*/ 10535175 w 12584740"/>
              <a:gd name="connsiteY1" fmla="*/ 27745 h 4575313"/>
              <a:gd name="connsiteX2" fmla="*/ 10535176 w 12584740"/>
              <a:gd name="connsiteY2" fmla="*/ 118040 h 4575313"/>
              <a:gd name="connsiteX3" fmla="*/ 10552865 w 12584740"/>
              <a:gd name="connsiteY3" fmla="*/ 112274 h 4575313"/>
              <a:gd name="connsiteX4" fmla="*/ 10704478 w 12584740"/>
              <a:gd name="connsiteY4" fmla="*/ 95591 h 4575313"/>
              <a:gd name="connsiteX5" fmla="*/ 10856419 w 12584740"/>
              <a:gd name="connsiteY5" fmla="*/ 75098 h 4575313"/>
              <a:gd name="connsiteX6" fmla="*/ 10946891 w 12584740"/>
              <a:gd name="connsiteY6" fmla="*/ 41601 h 4575313"/>
              <a:gd name="connsiteX7" fmla="*/ 11071737 w 12584740"/>
              <a:gd name="connsiteY7" fmla="*/ 27061 h 4575313"/>
              <a:gd name="connsiteX8" fmla="*/ 11092700 w 12584740"/>
              <a:gd name="connsiteY8" fmla="*/ 21499 h 4575313"/>
              <a:gd name="connsiteX9" fmla="*/ 11121627 w 12584740"/>
              <a:gd name="connsiteY9" fmla="*/ 23693 h 4575313"/>
              <a:gd name="connsiteX10" fmla="*/ 11237564 w 12584740"/>
              <a:gd name="connsiteY10" fmla="*/ 33473 h 4575313"/>
              <a:gd name="connsiteX11" fmla="*/ 11328738 w 12584740"/>
              <a:gd name="connsiteY11" fmla="*/ 50022 h 4575313"/>
              <a:gd name="connsiteX12" fmla="*/ 11442587 w 12584740"/>
              <a:gd name="connsiteY12" fmla="*/ 33522 h 4575313"/>
              <a:gd name="connsiteX13" fmla="*/ 11511928 w 12584740"/>
              <a:gd name="connsiteY13" fmla="*/ 35867 h 4575313"/>
              <a:gd name="connsiteX14" fmla="*/ 11625388 w 12584740"/>
              <a:gd name="connsiteY14" fmla="*/ 58635 h 4575313"/>
              <a:gd name="connsiteX15" fmla="*/ 11775146 w 12584740"/>
              <a:gd name="connsiteY15" fmla="*/ 46765 h 4575313"/>
              <a:gd name="connsiteX16" fmla="*/ 11806024 w 12584740"/>
              <a:gd name="connsiteY16" fmla="*/ 19242 h 4575313"/>
              <a:gd name="connsiteX17" fmla="*/ 11847451 w 12584740"/>
              <a:gd name="connsiteY17" fmla="*/ 1939 h 4575313"/>
              <a:gd name="connsiteX18" fmla="*/ 11865034 w 12584740"/>
              <a:gd name="connsiteY18" fmla="*/ 38939 h 4575313"/>
              <a:gd name="connsiteX19" fmla="*/ 11994565 w 12584740"/>
              <a:gd name="connsiteY19" fmla="*/ 63328 h 4575313"/>
              <a:gd name="connsiteX20" fmla="*/ 12059283 w 12584740"/>
              <a:gd name="connsiteY20" fmla="*/ 71265 h 4575313"/>
              <a:gd name="connsiteX21" fmla="*/ 12160147 w 12584740"/>
              <a:gd name="connsiteY21" fmla="*/ 75027 h 4575313"/>
              <a:gd name="connsiteX22" fmla="*/ 12190854 w 12584740"/>
              <a:gd name="connsiteY22" fmla="*/ 77689 h 4575313"/>
              <a:gd name="connsiteX23" fmla="*/ 12215705 w 12584740"/>
              <a:gd name="connsiteY23" fmla="*/ 79117 h 4575313"/>
              <a:gd name="connsiteX24" fmla="*/ 12336770 w 12584740"/>
              <a:gd name="connsiteY24" fmla="*/ 1068186 h 4575313"/>
              <a:gd name="connsiteX25" fmla="*/ 12397764 w 12584740"/>
              <a:gd name="connsiteY25" fmla="*/ 1566491 h 4575313"/>
              <a:gd name="connsiteX26" fmla="*/ 12584740 w 12584740"/>
              <a:gd name="connsiteY26" fmla="*/ 3094030 h 4575313"/>
              <a:gd name="connsiteX27" fmla="*/ 483060 w 12584740"/>
              <a:gd name="connsiteY27" fmla="*/ 4575313 h 4575313"/>
              <a:gd name="connsiteX28" fmla="*/ 296084 w 12584740"/>
              <a:gd name="connsiteY28" fmla="*/ 3047774 h 4575313"/>
              <a:gd name="connsiteX29" fmla="*/ 235090 w 12584740"/>
              <a:gd name="connsiteY29" fmla="*/ 2549469 h 4575313"/>
              <a:gd name="connsiteX30" fmla="*/ 0 w 12584740"/>
              <a:gd name="connsiteY30" fmla="*/ 628841 h 4575313"/>
              <a:gd name="connsiteX31" fmla="*/ 7836 w 12584740"/>
              <a:gd name="connsiteY31" fmla="*/ 631521 h 4575313"/>
              <a:gd name="connsiteX32" fmla="*/ 59804 w 12584740"/>
              <a:gd name="connsiteY32" fmla="*/ 651795 h 4575313"/>
              <a:gd name="connsiteX33" fmla="*/ 189088 w 12584740"/>
              <a:gd name="connsiteY33" fmla="*/ 654369 h 4575313"/>
              <a:gd name="connsiteX34" fmla="*/ 238402 w 12584740"/>
              <a:gd name="connsiteY34" fmla="*/ 636963 h 4575313"/>
              <a:gd name="connsiteX35" fmla="*/ 332970 w 12584740"/>
              <a:gd name="connsiteY35" fmla="*/ 607012 h 4575313"/>
              <a:gd name="connsiteX36" fmla="*/ 407552 w 12584740"/>
              <a:gd name="connsiteY36" fmla="*/ 547943 h 4575313"/>
              <a:gd name="connsiteX37" fmla="*/ 497934 w 12584740"/>
              <a:gd name="connsiteY37" fmla="*/ 502354 h 4575313"/>
              <a:gd name="connsiteX38" fmla="*/ 510273 w 12584740"/>
              <a:gd name="connsiteY38" fmla="*/ 504172 h 4575313"/>
              <a:gd name="connsiteX39" fmla="*/ 561099 w 12584740"/>
              <a:gd name="connsiteY39" fmla="*/ 476357 h 4575313"/>
              <a:gd name="connsiteX40" fmla="*/ 705102 w 12584740"/>
              <a:gd name="connsiteY40" fmla="*/ 399826 h 4575313"/>
              <a:gd name="connsiteX41" fmla="*/ 800404 w 12584740"/>
              <a:gd name="connsiteY41" fmla="*/ 289909 h 4575313"/>
              <a:gd name="connsiteX42" fmla="*/ 842353 w 12584740"/>
              <a:gd name="connsiteY42" fmla="*/ 276713 h 4575313"/>
              <a:gd name="connsiteX43" fmla="*/ 912247 w 12584740"/>
              <a:gd name="connsiteY43" fmla="*/ 254246 h 4575313"/>
              <a:gd name="connsiteX44" fmla="*/ 927247 w 12584740"/>
              <a:gd name="connsiteY44" fmla="*/ 258217 h 4575313"/>
              <a:gd name="connsiteX45" fmla="*/ 933425 w 12584740"/>
              <a:gd name="connsiteY45" fmla="*/ 256149 h 4575313"/>
              <a:gd name="connsiteX46" fmla="*/ 934108 w 12584740"/>
              <a:gd name="connsiteY46" fmla="*/ 256433 h 4575313"/>
              <a:gd name="connsiteX47" fmla="*/ 935368 w 12584740"/>
              <a:gd name="connsiteY47" fmla="*/ 255498 h 4575313"/>
              <a:gd name="connsiteX48" fmla="*/ 949059 w 12584740"/>
              <a:gd name="connsiteY48" fmla="*/ 250913 h 4575313"/>
              <a:gd name="connsiteX49" fmla="*/ 980035 w 12584740"/>
              <a:gd name="connsiteY49" fmla="*/ 251605 h 4575313"/>
              <a:gd name="connsiteX50" fmla="*/ 998443 w 12584740"/>
              <a:gd name="connsiteY50" fmla="*/ 248823 h 4575313"/>
              <a:gd name="connsiteX51" fmla="*/ 1015140 w 12584740"/>
              <a:gd name="connsiteY51" fmla="*/ 230963 h 4575313"/>
              <a:gd name="connsiteX52" fmla="*/ 1027653 w 12584740"/>
              <a:gd name="connsiteY52" fmla="*/ 228229 h 4575313"/>
              <a:gd name="connsiteX53" fmla="*/ 1029989 w 12584740"/>
              <a:gd name="connsiteY53" fmla="*/ 225769 h 4575313"/>
              <a:gd name="connsiteX54" fmla="*/ 1036851 w 12584740"/>
              <a:gd name="connsiteY54" fmla="*/ 220779 h 4575313"/>
              <a:gd name="connsiteX55" fmla="*/ 1029120 w 12584740"/>
              <a:gd name="connsiteY55" fmla="*/ 217196 h 4575313"/>
              <a:gd name="connsiteX56" fmla="*/ 1113256 w 12584740"/>
              <a:gd name="connsiteY56" fmla="*/ 192543 h 4575313"/>
              <a:gd name="connsiteX57" fmla="*/ 1184710 w 12584740"/>
              <a:gd name="connsiteY57" fmla="*/ 171552 h 4575313"/>
              <a:gd name="connsiteX58" fmla="*/ 1310965 w 12584740"/>
              <a:gd name="connsiteY58" fmla="*/ 185879 h 4575313"/>
              <a:gd name="connsiteX59" fmla="*/ 1430934 w 12584740"/>
              <a:gd name="connsiteY59" fmla="*/ 139104 h 4575313"/>
              <a:gd name="connsiteX60" fmla="*/ 1463118 w 12584740"/>
              <a:gd name="connsiteY60" fmla="*/ 138911 h 4575313"/>
              <a:gd name="connsiteX61" fmla="*/ 1493444 w 12584740"/>
              <a:gd name="connsiteY61" fmla="*/ 147416 h 4575313"/>
              <a:gd name="connsiteX62" fmla="*/ 1493168 w 12584740"/>
              <a:gd name="connsiteY62" fmla="*/ 150455 h 4575313"/>
              <a:gd name="connsiteX63" fmla="*/ 1497974 w 12584740"/>
              <a:gd name="connsiteY63" fmla="*/ 151841 h 4575313"/>
              <a:gd name="connsiteX64" fmla="*/ 1502355 w 12584740"/>
              <a:gd name="connsiteY64" fmla="*/ 149916 h 4575313"/>
              <a:gd name="connsiteX65" fmla="*/ 1508100 w 12584740"/>
              <a:gd name="connsiteY65" fmla="*/ 151526 h 4575313"/>
              <a:gd name="connsiteX66" fmla="*/ 1523822 w 12584740"/>
              <a:gd name="connsiteY66" fmla="*/ 155112 h 4575313"/>
              <a:gd name="connsiteX67" fmla="*/ 1528971 w 12584740"/>
              <a:gd name="connsiteY67" fmla="*/ 161299 h 4575313"/>
              <a:gd name="connsiteX68" fmla="*/ 1590631 w 12584740"/>
              <a:gd name="connsiteY68" fmla="*/ 173836 h 4575313"/>
              <a:gd name="connsiteX69" fmla="*/ 1609537 w 12584740"/>
              <a:gd name="connsiteY69" fmla="*/ 169616 h 4575313"/>
              <a:gd name="connsiteX70" fmla="*/ 1631335 w 12584740"/>
              <a:gd name="connsiteY70" fmla="*/ 179686 h 4575313"/>
              <a:gd name="connsiteX71" fmla="*/ 1693983 w 12584740"/>
              <a:gd name="connsiteY71" fmla="*/ 183202 h 4575313"/>
              <a:gd name="connsiteX72" fmla="*/ 1763575 w 12584740"/>
              <a:gd name="connsiteY72" fmla="*/ 194844 h 4575313"/>
              <a:gd name="connsiteX73" fmla="*/ 1812709 w 12584740"/>
              <a:gd name="connsiteY73" fmla="*/ 208037 h 4575313"/>
              <a:gd name="connsiteX74" fmla="*/ 1945879 w 12584740"/>
              <a:gd name="connsiteY74" fmla="*/ 216206 h 4575313"/>
              <a:gd name="connsiteX75" fmla="*/ 1974418 w 12584740"/>
              <a:gd name="connsiteY75" fmla="*/ 208866 h 4575313"/>
              <a:gd name="connsiteX76" fmla="*/ 1976651 w 12584740"/>
              <a:gd name="connsiteY76" fmla="*/ 208757 h 4575313"/>
              <a:gd name="connsiteX77" fmla="*/ 2881775 w 12584740"/>
              <a:gd name="connsiteY77" fmla="*/ 233197 h 4575313"/>
              <a:gd name="connsiteX0" fmla="*/ 2881775 w 12584740"/>
              <a:gd name="connsiteY0" fmla="*/ 233197 h 4575313"/>
              <a:gd name="connsiteX1" fmla="*/ 8923122 w 12584740"/>
              <a:gd name="connsiteY1" fmla="*/ 225065 h 4575313"/>
              <a:gd name="connsiteX2" fmla="*/ 10535176 w 12584740"/>
              <a:gd name="connsiteY2" fmla="*/ 118040 h 4575313"/>
              <a:gd name="connsiteX3" fmla="*/ 10552865 w 12584740"/>
              <a:gd name="connsiteY3" fmla="*/ 112274 h 4575313"/>
              <a:gd name="connsiteX4" fmla="*/ 10704478 w 12584740"/>
              <a:gd name="connsiteY4" fmla="*/ 95591 h 4575313"/>
              <a:gd name="connsiteX5" fmla="*/ 10856419 w 12584740"/>
              <a:gd name="connsiteY5" fmla="*/ 75098 h 4575313"/>
              <a:gd name="connsiteX6" fmla="*/ 10946891 w 12584740"/>
              <a:gd name="connsiteY6" fmla="*/ 41601 h 4575313"/>
              <a:gd name="connsiteX7" fmla="*/ 11071737 w 12584740"/>
              <a:gd name="connsiteY7" fmla="*/ 27061 h 4575313"/>
              <a:gd name="connsiteX8" fmla="*/ 11092700 w 12584740"/>
              <a:gd name="connsiteY8" fmla="*/ 21499 h 4575313"/>
              <a:gd name="connsiteX9" fmla="*/ 11121627 w 12584740"/>
              <a:gd name="connsiteY9" fmla="*/ 23693 h 4575313"/>
              <a:gd name="connsiteX10" fmla="*/ 11237564 w 12584740"/>
              <a:gd name="connsiteY10" fmla="*/ 33473 h 4575313"/>
              <a:gd name="connsiteX11" fmla="*/ 11328738 w 12584740"/>
              <a:gd name="connsiteY11" fmla="*/ 50022 h 4575313"/>
              <a:gd name="connsiteX12" fmla="*/ 11442587 w 12584740"/>
              <a:gd name="connsiteY12" fmla="*/ 33522 h 4575313"/>
              <a:gd name="connsiteX13" fmla="*/ 11511928 w 12584740"/>
              <a:gd name="connsiteY13" fmla="*/ 35867 h 4575313"/>
              <a:gd name="connsiteX14" fmla="*/ 11625388 w 12584740"/>
              <a:gd name="connsiteY14" fmla="*/ 58635 h 4575313"/>
              <a:gd name="connsiteX15" fmla="*/ 11775146 w 12584740"/>
              <a:gd name="connsiteY15" fmla="*/ 46765 h 4575313"/>
              <a:gd name="connsiteX16" fmla="*/ 11806024 w 12584740"/>
              <a:gd name="connsiteY16" fmla="*/ 19242 h 4575313"/>
              <a:gd name="connsiteX17" fmla="*/ 11847451 w 12584740"/>
              <a:gd name="connsiteY17" fmla="*/ 1939 h 4575313"/>
              <a:gd name="connsiteX18" fmla="*/ 11865034 w 12584740"/>
              <a:gd name="connsiteY18" fmla="*/ 38939 h 4575313"/>
              <a:gd name="connsiteX19" fmla="*/ 11994565 w 12584740"/>
              <a:gd name="connsiteY19" fmla="*/ 63328 h 4575313"/>
              <a:gd name="connsiteX20" fmla="*/ 12059283 w 12584740"/>
              <a:gd name="connsiteY20" fmla="*/ 71265 h 4575313"/>
              <a:gd name="connsiteX21" fmla="*/ 12160147 w 12584740"/>
              <a:gd name="connsiteY21" fmla="*/ 75027 h 4575313"/>
              <a:gd name="connsiteX22" fmla="*/ 12190854 w 12584740"/>
              <a:gd name="connsiteY22" fmla="*/ 77689 h 4575313"/>
              <a:gd name="connsiteX23" fmla="*/ 12215705 w 12584740"/>
              <a:gd name="connsiteY23" fmla="*/ 79117 h 4575313"/>
              <a:gd name="connsiteX24" fmla="*/ 12336770 w 12584740"/>
              <a:gd name="connsiteY24" fmla="*/ 1068186 h 4575313"/>
              <a:gd name="connsiteX25" fmla="*/ 12397764 w 12584740"/>
              <a:gd name="connsiteY25" fmla="*/ 1566491 h 4575313"/>
              <a:gd name="connsiteX26" fmla="*/ 12584740 w 12584740"/>
              <a:gd name="connsiteY26" fmla="*/ 3094030 h 4575313"/>
              <a:gd name="connsiteX27" fmla="*/ 483060 w 12584740"/>
              <a:gd name="connsiteY27" fmla="*/ 4575313 h 4575313"/>
              <a:gd name="connsiteX28" fmla="*/ 296084 w 12584740"/>
              <a:gd name="connsiteY28" fmla="*/ 3047774 h 4575313"/>
              <a:gd name="connsiteX29" fmla="*/ 235090 w 12584740"/>
              <a:gd name="connsiteY29" fmla="*/ 2549469 h 4575313"/>
              <a:gd name="connsiteX30" fmla="*/ 0 w 12584740"/>
              <a:gd name="connsiteY30" fmla="*/ 628841 h 4575313"/>
              <a:gd name="connsiteX31" fmla="*/ 7836 w 12584740"/>
              <a:gd name="connsiteY31" fmla="*/ 631521 h 4575313"/>
              <a:gd name="connsiteX32" fmla="*/ 59804 w 12584740"/>
              <a:gd name="connsiteY32" fmla="*/ 651795 h 4575313"/>
              <a:gd name="connsiteX33" fmla="*/ 189088 w 12584740"/>
              <a:gd name="connsiteY33" fmla="*/ 654369 h 4575313"/>
              <a:gd name="connsiteX34" fmla="*/ 238402 w 12584740"/>
              <a:gd name="connsiteY34" fmla="*/ 636963 h 4575313"/>
              <a:gd name="connsiteX35" fmla="*/ 332970 w 12584740"/>
              <a:gd name="connsiteY35" fmla="*/ 607012 h 4575313"/>
              <a:gd name="connsiteX36" fmla="*/ 407552 w 12584740"/>
              <a:gd name="connsiteY36" fmla="*/ 547943 h 4575313"/>
              <a:gd name="connsiteX37" fmla="*/ 497934 w 12584740"/>
              <a:gd name="connsiteY37" fmla="*/ 502354 h 4575313"/>
              <a:gd name="connsiteX38" fmla="*/ 510273 w 12584740"/>
              <a:gd name="connsiteY38" fmla="*/ 504172 h 4575313"/>
              <a:gd name="connsiteX39" fmla="*/ 561099 w 12584740"/>
              <a:gd name="connsiteY39" fmla="*/ 476357 h 4575313"/>
              <a:gd name="connsiteX40" fmla="*/ 705102 w 12584740"/>
              <a:gd name="connsiteY40" fmla="*/ 399826 h 4575313"/>
              <a:gd name="connsiteX41" fmla="*/ 800404 w 12584740"/>
              <a:gd name="connsiteY41" fmla="*/ 289909 h 4575313"/>
              <a:gd name="connsiteX42" fmla="*/ 842353 w 12584740"/>
              <a:gd name="connsiteY42" fmla="*/ 276713 h 4575313"/>
              <a:gd name="connsiteX43" fmla="*/ 912247 w 12584740"/>
              <a:gd name="connsiteY43" fmla="*/ 254246 h 4575313"/>
              <a:gd name="connsiteX44" fmla="*/ 927247 w 12584740"/>
              <a:gd name="connsiteY44" fmla="*/ 258217 h 4575313"/>
              <a:gd name="connsiteX45" fmla="*/ 933425 w 12584740"/>
              <a:gd name="connsiteY45" fmla="*/ 256149 h 4575313"/>
              <a:gd name="connsiteX46" fmla="*/ 934108 w 12584740"/>
              <a:gd name="connsiteY46" fmla="*/ 256433 h 4575313"/>
              <a:gd name="connsiteX47" fmla="*/ 935368 w 12584740"/>
              <a:gd name="connsiteY47" fmla="*/ 255498 h 4575313"/>
              <a:gd name="connsiteX48" fmla="*/ 949059 w 12584740"/>
              <a:gd name="connsiteY48" fmla="*/ 250913 h 4575313"/>
              <a:gd name="connsiteX49" fmla="*/ 980035 w 12584740"/>
              <a:gd name="connsiteY49" fmla="*/ 251605 h 4575313"/>
              <a:gd name="connsiteX50" fmla="*/ 998443 w 12584740"/>
              <a:gd name="connsiteY50" fmla="*/ 248823 h 4575313"/>
              <a:gd name="connsiteX51" fmla="*/ 1015140 w 12584740"/>
              <a:gd name="connsiteY51" fmla="*/ 230963 h 4575313"/>
              <a:gd name="connsiteX52" fmla="*/ 1027653 w 12584740"/>
              <a:gd name="connsiteY52" fmla="*/ 228229 h 4575313"/>
              <a:gd name="connsiteX53" fmla="*/ 1029989 w 12584740"/>
              <a:gd name="connsiteY53" fmla="*/ 225769 h 4575313"/>
              <a:gd name="connsiteX54" fmla="*/ 1036851 w 12584740"/>
              <a:gd name="connsiteY54" fmla="*/ 220779 h 4575313"/>
              <a:gd name="connsiteX55" fmla="*/ 1029120 w 12584740"/>
              <a:gd name="connsiteY55" fmla="*/ 217196 h 4575313"/>
              <a:gd name="connsiteX56" fmla="*/ 1113256 w 12584740"/>
              <a:gd name="connsiteY56" fmla="*/ 192543 h 4575313"/>
              <a:gd name="connsiteX57" fmla="*/ 1184710 w 12584740"/>
              <a:gd name="connsiteY57" fmla="*/ 171552 h 4575313"/>
              <a:gd name="connsiteX58" fmla="*/ 1310965 w 12584740"/>
              <a:gd name="connsiteY58" fmla="*/ 185879 h 4575313"/>
              <a:gd name="connsiteX59" fmla="*/ 1430934 w 12584740"/>
              <a:gd name="connsiteY59" fmla="*/ 139104 h 4575313"/>
              <a:gd name="connsiteX60" fmla="*/ 1463118 w 12584740"/>
              <a:gd name="connsiteY60" fmla="*/ 138911 h 4575313"/>
              <a:gd name="connsiteX61" fmla="*/ 1493444 w 12584740"/>
              <a:gd name="connsiteY61" fmla="*/ 147416 h 4575313"/>
              <a:gd name="connsiteX62" fmla="*/ 1493168 w 12584740"/>
              <a:gd name="connsiteY62" fmla="*/ 150455 h 4575313"/>
              <a:gd name="connsiteX63" fmla="*/ 1497974 w 12584740"/>
              <a:gd name="connsiteY63" fmla="*/ 151841 h 4575313"/>
              <a:gd name="connsiteX64" fmla="*/ 1502355 w 12584740"/>
              <a:gd name="connsiteY64" fmla="*/ 149916 h 4575313"/>
              <a:gd name="connsiteX65" fmla="*/ 1508100 w 12584740"/>
              <a:gd name="connsiteY65" fmla="*/ 151526 h 4575313"/>
              <a:gd name="connsiteX66" fmla="*/ 1523822 w 12584740"/>
              <a:gd name="connsiteY66" fmla="*/ 155112 h 4575313"/>
              <a:gd name="connsiteX67" fmla="*/ 1528971 w 12584740"/>
              <a:gd name="connsiteY67" fmla="*/ 161299 h 4575313"/>
              <a:gd name="connsiteX68" fmla="*/ 1590631 w 12584740"/>
              <a:gd name="connsiteY68" fmla="*/ 173836 h 4575313"/>
              <a:gd name="connsiteX69" fmla="*/ 1609537 w 12584740"/>
              <a:gd name="connsiteY69" fmla="*/ 169616 h 4575313"/>
              <a:gd name="connsiteX70" fmla="*/ 1631335 w 12584740"/>
              <a:gd name="connsiteY70" fmla="*/ 179686 h 4575313"/>
              <a:gd name="connsiteX71" fmla="*/ 1693983 w 12584740"/>
              <a:gd name="connsiteY71" fmla="*/ 183202 h 4575313"/>
              <a:gd name="connsiteX72" fmla="*/ 1763575 w 12584740"/>
              <a:gd name="connsiteY72" fmla="*/ 194844 h 4575313"/>
              <a:gd name="connsiteX73" fmla="*/ 1812709 w 12584740"/>
              <a:gd name="connsiteY73" fmla="*/ 208037 h 4575313"/>
              <a:gd name="connsiteX74" fmla="*/ 1945879 w 12584740"/>
              <a:gd name="connsiteY74" fmla="*/ 216206 h 4575313"/>
              <a:gd name="connsiteX75" fmla="*/ 1974418 w 12584740"/>
              <a:gd name="connsiteY75" fmla="*/ 208866 h 4575313"/>
              <a:gd name="connsiteX76" fmla="*/ 1976651 w 12584740"/>
              <a:gd name="connsiteY76" fmla="*/ 208757 h 4575313"/>
              <a:gd name="connsiteX77" fmla="*/ 2881775 w 12584740"/>
              <a:gd name="connsiteY77" fmla="*/ 233197 h 4575313"/>
              <a:gd name="connsiteX0" fmla="*/ 2881775 w 12584740"/>
              <a:gd name="connsiteY0" fmla="*/ 233197 h 4575313"/>
              <a:gd name="connsiteX1" fmla="*/ 8923122 w 12584740"/>
              <a:gd name="connsiteY1" fmla="*/ 225065 h 4575313"/>
              <a:gd name="connsiteX2" fmla="*/ 10535176 w 12584740"/>
              <a:gd name="connsiteY2" fmla="*/ 118040 h 4575313"/>
              <a:gd name="connsiteX3" fmla="*/ 10552865 w 12584740"/>
              <a:gd name="connsiteY3" fmla="*/ 112274 h 4575313"/>
              <a:gd name="connsiteX4" fmla="*/ 10704478 w 12584740"/>
              <a:gd name="connsiteY4" fmla="*/ 95591 h 4575313"/>
              <a:gd name="connsiteX5" fmla="*/ 10856419 w 12584740"/>
              <a:gd name="connsiteY5" fmla="*/ 75098 h 4575313"/>
              <a:gd name="connsiteX6" fmla="*/ 10946891 w 12584740"/>
              <a:gd name="connsiteY6" fmla="*/ 41601 h 4575313"/>
              <a:gd name="connsiteX7" fmla="*/ 11071737 w 12584740"/>
              <a:gd name="connsiteY7" fmla="*/ 27061 h 4575313"/>
              <a:gd name="connsiteX8" fmla="*/ 11092700 w 12584740"/>
              <a:gd name="connsiteY8" fmla="*/ 21499 h 4575313"/>
              <a:gd name="connsiteX9" fmla="*/ 11121627 w 12584740"/>
              <a:gd name="connsiteY9" fmla="*/ 23693 h 4575313"/>
              <a:gd name="connsiteX10" fmla="*/ 11237564 w 12584740"/>
              <a:gd name="connsiteY10" fmla="*/ 33473 h 4575313"/>
              <a:gd name="connsiteX11" fmla="*/ 11328738 w 12584740"/>
              <a:gd name="connsiteY11" fmla="*/ 50022 h 4575313"/>
              <a:gd name="connsiteX12" fmla="*/ 11442587 w 12584740"/>
              <a:gd name="connsiteY12" fmla="*/ 33522 h 4575313"/>
              <a:gd name="connsiteX13" fmla="*/ 11511928 w 12584740"/>
              <a:gd name="connsiteY13" fmla="*/ 35867 h 4575313"/>
              <a:gd name="connsiteX14" fmla="*/ 11625388 w 12584740"/>
              <a:gd name="connsiteY14" fmla="*/ 58635 h 4575313"/>
              <a:gd name="connsiteX15" fmla="*/ 11775146 w 12584740"/>
              <a:gd name="connsiteY15" fmla="*/ 46765 h 4575313"/>
              <a:gd name="connsiteX16" fmla="*/ 11806024 w 12584740"/>
              <a:gd name="connsiteY16" fmla="*/ 19242 h 4575313"/>
              <a:gd name="connsiteX17" fmla="*/ 11847451 w 12584740"/>
              <a:gd name="connsiteY17" fmla="*/ 1939 h 4575313"/>
              <a:gd name="connsiteX18" fmla="*/ 11865034 w 12584740"/>
              <a:gd name="connsiteY18" fmla="*/ 38939 h 4575313"/>
              <a:gd name="connsiteX19" fmla="*/ 11994565 w 12584740"/>
              <a:gd name="connsiteY19" fmla="*/ 63328 h 4575313"/>
              <a:gd name="connsiteX20" fmla="*/ 12059283 w 12584740"/>
              <a:gd name="connsiteY20" fmla="*/ 71265 h 4575313"/>
              <a:gd name="connsiteX21" fmla="*/ 12160147 w 12584740"/>
              <a:gd name="connsiteY21" fmla="*/ 75027 h 4575313"/>
              <a:gd name="connsiteX22" fmla="*/ 12190854 w 12584740"/>
              <a:gd name="connsiteY22" fmla="*/ 77689 h 4575313"/>
              <a:gd name="connsiteX23" fmla="*/ 12215705 w 12584740"/>
              <a:gd name="connsiteY23" fmla="*/ 79117 h 4575313"/>
              <a:gd name="connsiteX24" fmla="*/ 12397764 w 12584740"/>
              <a:gd name="connsiteY24" fmla="*/ 1566491 h 4575313"/>
              <a:gd name="connsiteX25" fmla="*/ 12584740 w 12584740"/>
              <a:gd name="connsiteY25" fmla="*/ 3094030 h 4575313"/>
              <a:gd name="connsiteX26" fmla="*/ 483060 w 12584740"/>
              <a:gd name="connsiteY26" fmla="*/ 4575313 h 4575313"/>
              <a:gd name="connsiteX27" fmla="*/ 296084 w 12584740"/>
              <a:gd name="connsiteY27" fmla="*/ 3047774 h 4575313"/>
              <a:gd name="connsiteX28" fmla="*/ 235090 w 12584740"/>
              <a:gd name="connsiteY28" fmla="*/ 2549469 h 4575313"/>
              <a:gd name="connsiteX29" fmla="*/ 0 w 12584740"/>
              <a:gd name="connsiteY29" fmla="*/ 628841 h 4575313"/>
              <a:gd name="connsiteX30" fmla="*/ 7836 w 12584740"/>
              <a:gd name="connsiteY30" fmla="*/ 631521 h 4575313"/>
              <a:gd name="connsiteX31" fmla="*/ 59804 w 12584740"/>
              <a:gd name="connsiteY31" fmla="*/ 651795 h 4575313"/>
              <a:gd name="connsiteX32" fmla="*/ 189088 w 12584740"/>
              <a:gd name="connsiteY32" fmla="*/ 654369 h 4575313"/>
              <a:gd name="connsiteX33" fmla="*/ 238402 w 12584740"/>
              <a:gd name="connsiteY33" fmla="*/ 636963 h 4575313"/>
              <a:gd name="connsiteX34" fmla="*/ 332970 w 12584740"/>
              <a:gd name="connsiteY34" fmla="*/ 607012 h 4575313"/>
              <a:gd name="connsiteX35" fmla="*/ 407552 w 12584740"/>
              <a:gd name="connsiteY35" fmla="*/ 547943 h 4575313"/>
              <a:gd name="connsiteX36" fmla="*/ 497934 w 12584740"/>
              <a:gd name="connsiteY36" fmla="*/ 502354 h 4575313"/>
              <a:gd name="connsiteX37" fmla="*/ 510273 w 12584740"/>
              <a:gd name="connsiteY37" fmla="*/ 504172 h 4575313"/>
              <a:gd name="connsiteX38" fmla="*/ 561099 w 12584740"/>
              <a:gd name="connsiteY38" fmla="*/ 476357 h 4575313"/>
              <a:gd name="connsiteX39" fmla="*/ 705102 w 12584740"/>
              <a:gd name="connsiteY39" fmla="*/ 399826 h 4575313"/>
              <a:gd name="connsiteX40" fmla="*/ 800404 w 12584740"/>
              <a:gd name="connsiteY40" fmla="*/ 289909 h 4575313"/>
              <a:gd name="connsiteX41" fmla="*/ 842353 w 12584740"/>
              <a:gd name="connsiteY41" fmla="*/ 276713 h 4575313"/>
              <a:gd name="connsiteX42" fmla="*/ 912247 w 12584740"/>
              <a:gd name="connsiteY42" fmla="*/ 254246 h 4575313"/>
              <a:gd name="connsiteX43" fmla="*/ 927247 w 12584740"/>
              <a:gd name="connsiteY43" fmla="*/ 258217 h 4575313"/>
              <a:gd name="connsiteX44" fmla="*/ 933425 w 12584740"/>
              <a:gd name="connsiteY44" fmla="*/ 256149 h 4575313"/>
              <a:gd name="connsiteX45" fmla="*/ 934108 w 12584740"/>
              <a:gd name="connsiteY45" fmla="*/ 256433 h 4575313"/>
              <a:gd name="connsiteX46" fmla="*/ 935368 w 12584740"/>
              <a:gd name="connsiteY46" fmla="*/ 255498 h 4575313"/>
              <a:gd name="connsiteX47" fmla="*/ 949059 w 12584740"/>
              <a:gd name="connsiteY47" fmla="*/ 250913 h 4575313"/>
              <a:gd name="connsiteX48" fmla="*/ 980035 w 12584740"/>
              <a:gd name="connsiteY48" fmla="*/ 251605 h 4575313"/>
              <a:gd name="connsiteX49" fmla="*/ 998443 w 12584740"/>
              <a:gd name="connsiteY49" fmla="*/ 248823 h 4575313"/>
              <a:gd name="connsiteX50" fmla="*/ 1015140 w 12584740"/>
              <a:gd name="connsiteY50" fmla="*/ 230963 h 4575313"/>
              <a:gd name="connsiteX51" fmla="*/ 1027653 w 12584740"/>
              <a:gd name="connsiteY51" fmla="*/ 228229 h 4575313"/>
              <a:gd name="connsiteX52" fmla="*/ 1029989 w 12584740"/>
              <a:gd name="connsiteY52" fmla="*/ 225769 h 4575313"/>
              <a:gd name="connsiteX53" fmla="*/ 1036851 w 12584740"/>
              <a:gd name="connsiteY53" fmla="*/ 220779 h 4575313"/>
              <a:gd name="connsiteX54" fmla="*/ 1029120 w 12584740"/>
              <a:gd name="connsiteY54" fmla="*/ 217196 h 4575313"/>
              <a:gd name="connsiteX55" fmla="*/ 1113256 w 12584740"/>
              <a:gd name="connsiteY55" fmla="*/ 192543 h 4575313"/>
              <a:gd name="connsiteX56" fmla="*/ 1184710 w 12584740"/>
              <a:gd name="connsiteY56" fmla="*/ 171552 h 4575313"/>
              <a:gd name="connsiteX57" fmla="*/ 1310965 w 12584740"/>
              <a:gd name="connsiteY57" fmla="*/ 185879 h 4575313"/>
              <a:gd name="connsiteX58" fmla="*/ 1430934 w 12584740"/>
              <a:gd name="connsiteY58" fmla="*/ 139104 h 4575313"/>
              <a:gd name="connsiteX59" fmla="*/ 1463118 w 12584740"/>
              <a:gd name="connsiteY59" fmla="*/ 138911 h 4575313"/>
              <a:gd name="connsiteX60" fmla="*/ 1493444 w 12584740"/>
              <a:gd name="connsiteY60" fmla="*/ 147416 h 4575313"/>
              <a:gd name="connsiteX61" fmla="*/ 1493168 w 12584740"/>
              <a:gd name="connsiteY61" fmla="*/ 150455 h 4575313"/>
              <a:gd name="connsiteX62" fmla="*/ 1497974 w 12584740"/>
              <a:gd name="connsiteY62" fmla="*/ 151841 h 4575313"/>
              <a:gd name="connsiteX63" fmla="*/ 1502355 w 12584740"/>
              <a:gd name="connsiteY63" fmla="*/ 149916 h 4575313"/>
              <a:gd name="connsiteX64" fmla="*/ 1508100 w 12584740"/>
              <a:gd name="connsiteY64" fmla="*/ 151526 h 4575313"/>
              <a:gd name="connsiteX65" fmla="*/ 1523822 w 12584740"/>
              <a:gd name="connsiteY65" fmla="*/ 155112 h 4575313"/>
              <a:gd name="connsiteX66" fmla="*/ 1528971 w 12584740"/>
              <a:gd name="connsiteY66" fmla="*/ 161299 h 4575313"/>
              <a:gd name="connsiteX67" fmla="*/ 1590631 w 12584740"/>
              <a:gd name="connsiteY67" fmla="*/ 173836 h 4575313"/>
              <a:gd name="connsiteX68" fmla="*/ 1609537 w 12584740"/>
              <a:gd name="connsiteY68" fmla="*/ 169616 h 4575313"/>
              <a:gd name="connsiteX69" fmla="*/ 1631335 w 12584740"/>
              <a:gd name="connsiteY69" fmla="*/ 179686 h 4575313"/>
              <a:gd name="connsiteX70" fmla="*/ 1693983 w 12584740"/>
              <a:gd name="connsiteY70" fmla="*/ 183202 h 4575313"/>
              <a:gd name="connsiteX71" fmla="*/ 1763575 w 12584740"/>
              <a:gd name="connsiteY71" fmla="*/ 194844 h 4575313"/>
              <a:gd name="connsiteX72" fmla="*/ 1812709 w 12584740"/>
              <a:gd name="connsiteY72" fmla="*/ 208037 h 4575313"/>
              <a:gd name="connsiteX73" fmla="*/ 1945879 w 12584740"/>
              <a:gd name="connsiteY73" fmla="*/ 216206 h 4575313"/>
              <a:gd name="connsiteX74" fmla="*/ 1974418 w 12584740"/>
              <a:gd name="connsiteY74" fmla="*/ 208866 h 4575313"/>
              <a:gd name="connsiteX75" fmla="*/ 1976651 w 12584740"/>
              <a:gd name="connsiteY75" fmla="*/ 208757 h 4575313"/>
              <a:gd name="connsiteX76" fmla="*/ 2881775 w 12584740"/>
              <a:gd name="connsiteY76" fmla="*/ 233197 h 4575313"/>
              <a:gd name="connsiteX0" fmla="*/ 2881775 w 12584740"/>
              <a:gd name="connsiteY0" fmla="*/ 233197 h 4575313"/>
              <a:gd name="connsiteX1" fmla="*/ 8923122 w 12584740"/>
              <a:gd name="connsiteY1" fmla="*/ 225065 h 4575313"/>
              <a:gd name="connsiteX2" fmla="*/ 10535176 w 12584740"/>
              <a:gd name="connsiteY2" fmla="*/ 118040 h 4575313"/>
              <a:gd name="connsiteX3" fmla="*/ 10552865 w 12584740"/>
              <a:gd name="connsiteY3" fmla="*/ 112274 h 4575313"/>
              <a:gd name="connsiteX4" fmla="*/ 10704478 w 12584740"/>
              <a:gd name="connsiteY4" fmla="*/ 95591 h 4575313"/>
              <a:gd name="connsiteX5" fmla="*/ 10856419 w 12584740"/>
              <a:gd name="connsiteY5" fmla="*/ 75098 h 4575313"/>
              <a:gd name="connsiteX6" fmla="*/ 10946891 w 12584740"/>
              <a:gd name="connsiteY6" fmla="*/ 41601 h 4575313"/>
              <a:gd name="connsiteX7" fmla="*/ 11071737 w 12584740"/>
              <a:gd name="connsiteY7" fmla="*/ 27061 h 4575313"/>
              <a:gd name="connsiteX8" fmla="*/ 11092700 w 12584740"/>
              <a:gd name="connsiteY8" fmla="*/ 21499 h 4575313"/>
              <a:gd name="connsiteX9" fmla="*/ 11121627 w 12584740"/>
              <a:gd name="connsiteY9" fmla="*/ 23693 h 4575313"/>
              <a:gd name="connsiteX10" fmla="*/ 11237564 w 12584740"/>
              <a:gd name="connsiteY10" fmla="*/ 33473 h 4575313"/>
              <a:gd name="connsiteX11" fmla="*/ 11328738 w 12584740"/>
              <a:gd name="connsiteY11" fmla="*/ 50022 h 4575313"/>
              <a:gd name="connsiteX12" fmla="*/ 11442587 w 12584740"/>
              <a:gd name="connsiteY12" fmla="*/ 33522 h 4575313"/>
              <a:gd name="connsiteX13" fmla="*/ 11511928 w 12584740"/>
              <a:gd name="connsiteY13" fmla="*/ 35867 h 4575313"/>
              <a:gd name="connsiteX14" fmla="*/ 11625388 w 12584740"/>
              <a:gd name="connsiteY14" fmla="*/ 58635 h 4575313"/>
              <a:gd name="connsiteX15" fmla="*/ 11775146 w 12584740"/>
              <a:gd name="connsiteY15" fmla="*/ 46765 h 4575313"/>
              <a:gd name="connsiteX16" fmla="*/ 11806024 w 12584740"/>
              <a:gd name="connsiteY16" fmla="*/ 19242 h 4575313"/>
              <a:gd name="connsiteX17" fmla="*/ 11847451 w 12584740"/>
              <a:gd name="connsiteY17" fmla="*/ 1939 h 4575313"/>
              <a:gd name="connsiteX18" fmla="*/ 11865034 w 12584740"/>
              <a:gd name="connsiteY18" fmla="*/ 38939 h 4575313"/>
              <a:gd name="connsiteX19" fmla="*/ 11994565 w 12584740"/>
              <a:gd name="connsiteY19" fmla="*/ 63328 h 4575313"/>
              <a:gd name="connsiteX20" fmla="*/ 12059283 w 12584740"/>
              <a:gd name="connsiteY20" fmla="*/ 71265 h 4575313"/>
              <a:gd name="connsiteX21" fmla="*/ 12160147 w 12584740"/>
              <a:gd name="connsiteY21" fmla="*/ 75027 h 4575313"/>
              <a:gd name="connsiteX22" fmla="*/ 12190854 w 12584740"/>
              <a:gd name="connsiteY22" fmla="*/ 77689 h 4575313"/>
              <a:gd name="connsiteX23" fmla="*/ 12215705 w 12584740"/>
              <a:gd name="connsiteY23" fmla="*/ 79117 h 4575313"/>
              <a:gd name="connsiteX24" fmla="*/ 12584740 w 12584740"/>
              <a:gd name="connsiteY24" fmla="*/ 3094030 h 4575313"/>
              <a:gd name="connsiteX25" fmla="*/ 483060 w 12584740"/>
              <a:gd name="connsiteY25" fmla="*/ 4575313 h 4575313"/>
              <a:gd name="connsiteX26" fmla="*/ 296084 w 12584740"/>
              <a:gd name="connsiteY26" fmla="*/ 3047774 h 4575313"/>
              <a:gd name="connsiteX27" fmla="*/ 235090 w 12584740"/>
              <a:gd name="connsiteY27" fmla="*/ 2549469 h 4575313"/>
              <a:gd name="connsiteX28" fmla="*/ 0 w 12584740"/>
              <a:gd name="connsiteY28" fmla="*/ 628841 h 4575313"/>
              <a:gd name="connsiteX29" fmla="*/ 7836 w 12584740"/>
              <a:gd name="connsiteY29" fmla="*/ 631521 h 4575313"/>
              <a:gd name="connsiteX30" fmla="*/ 59804 w 12584740"/>
              <a:gd name="connsiteY30" fmla="*/ 651795 h 4575313"/>
              <a:gd name="connsiteX31" fmla="*/ 189088 w 12584740"/>
              <a:gd name="connsiteY31" fmla="*/ 654369 h 4575313"/>
              <a:gd name="connsiteX32" fmla="*/ 238402 w 12584740"/>
              <a:gd name="connsiteY32" fmla="*/ 636963 h 4575313"/>
              <a:gd name="connsiteX33" fmla="*/ 332970 w 12584740"/>
              <a:gd name="connsiteY33" fmla="*/ 607012 h 4575313"/>
              <a:gd name="connsiteX34" fmla="*/ 407552 w 12584740"/>
              <a:gd name="connsiteY34" fmla="*/ 547943 h 4575313"/>
              <a:gd name="connsiteX35" fmla="*/ 497934 w 12584740"/>
              <a:gd name="connsiteY35" fmla="*/ 502354 h 4575313"/>
              <a:gd name="connsiteX36" fmla="*/ 510273 w 12584740"/>
              <a:gd name="connsiteY36" fmla="*/ 504172 h 4575313"/>
              <a:gd name="connsiteX37" fmla="*/ 561099 w 12584740"/>
              <a:gd name="connsiteY37" fmla="*/ 476357 h 4575313"/>
              <a:gd name="connsiteX38" fmla="*/ 705102 w 12584740"/>
              <a:gd name="connsiteY38" fmla="*/ 399826 h 4575313"/>
              <a:gd name="connsiteX39" fmla="*/ 800404 w 12584740"/>
              <a:gd name="connsiteY39" fmla="*/ 289909 h 4575313"/>
              <a:gd name="connsiteX40" fmla="*/ 842353 w 12584740"/>
              <a:gd name="connsiteY40" fmla="*/ 276713 h 4575313"/>
              <a:gd name="connsiteX41" fmla="*/ 912247 w 12584740"/>
              <a:gd name="connsiteY41" fmla="*/ 254246 h 4575313"/>
              <a:gd name="connsiteX42" fmla="*/ 927247 w 12584740"/>
              <a:gd name="connsiteY42" fmla="*/ 258217 h 4575313"/>
              <a:gd name="connsiteX43" fmla="*/ 933425 w 12584740"/>
              <a:gd name="connsiteY43" fmla="*/ 256149 h 4575313"/>
              <a:gd name="connsiteX44" fmla="*/ 934108 w 12584740"/>
              <a:gd name="connsiteY44" fmla="*/ 256433 h 4575313"/>
              <a:gd name="connsiteX45" fmla="*/ 935368 w 12584740"/>
              <a:gd name="connsiteY45" fmla="*/ 255498 h 4575313"/>
              <a:gd name="connsiteX46" fmla="*/ 949059 w 12584740"/>
              <a:gd name="connsiteY46" fmla="*/ 250913 h 4575313"/>
              <a:gd name="connsiteX47" fmla="*/ 980035 w 12584740"/>
              <a:gd name="connsiteY47" fmla="*/ 251605 h 4575313"/>
              <a:gd name="connsiteX48" fmla="*/ 998443 w 12584740"/>
              <a:gd name="connsiteY48" fmla="*/ 248823 h 4575313"/>
              <a:gd name="connsiteX49" fmla="*/ 1015140 w 12584740"/>
              <a:gd name="connsiteY49" fmla="*/ 230963 h 4575313"/>
              <a:gd name="connsiteX50" fmla="*/ 1027653 w 12584740"/>
              <a:gd name="connsiteY50" fmla="*/ 228229 h 4575313"/>
              <a:gd name="connsiteX51" fmla="*/ 1029989 w 12584740"/>
              <a:gd name="connsiteY51" fmla="*/ 225769 h 4575313"/>
              <a:gd name="connsiteX52" fmla="*/ 1036851 w 12584740"/>
              <a:gd name="connsiteY52" fmla="*/ 220779 h 4575313"/>
              <a:gd name="connsiteX53" fmla="*/ 1029120 w 12584740"/>
              <a:gd name="connsiteY53" fmla="*/ 217196 h 4575313"/>
              <a:gd name="connsiteX54" fmla="*/ 1113256 w 12584740"/>
              <a:gd name="connsiteY54" fmla="*/ 192543 h 4575313"/>
              <a:gd name="connsiteX55" fmla="*/ 1184710 w 12584740"/>
              <a:gd name="connsiteY55" fmla="*/ 171552 h 4575313"/>
              <a:gd name="connsiteX56" fmla="*/ 1310965 w 12584740"/>
              <a:gd name="connsiteY56" fmla="*/ 185879 h 4575313"/>
              <a:gd name="connsiteX57" fmla="*/ 1430934 w 12584740"/>
              <a:gd name="connsiteY57" fmla="*/ 139104 h 4575313"/>
              <a:gd name="connsiteX58" fmla="*/ 1463118 w 12584740"/>
              <a:gd name="connsiteY58" fmla="*/ 138911 h 4575313"/>
              <a:gd name="connsiteX59" fmla="*/ 1493444 w 12584740"/>
              <a:gd name="connsiteY59" fmla="*/ 147416 h 4575313"/>
              <a:gd name="connsiteX60" fmla="*/ 1493168 w 12584740"/>
              <a:gd name="connsiteY60" fmla="*/ 150455 h 4575313"/>
              <a:gd name="connsiteX61" fmla="*/ 1497974 w 12584740"/>
              <a:gd name="connsiteY61" fmla="*/ 151841 h 4575313"/>
              <a:gd name="connsiteX62" fmla="*/ 1502355 w 12584740"/>
              <a:gd name="connsiteY62" fmla="*/ 149916 h 4575313"/>
              <a:gd name="connsiteX63" fmla="*/ 1508100 w 12584740"/>
              <a:gd name="connsiteY63" fmla="*/ 151526 h 4575313"/>
              <a:gd name="connsiteX64" fmla="*/ 1523822 w 12584740"/>
              <a:gd name="connsiteY64" fmla="*/ 155112 h 4575313"/>
              <a:gd name="connsiteX65" fmla="*/ 1528971 w 12584740"/>
              <a:gd name="connsiteY65" fmla="*/ 161299 h 4575313"/>
              <a:gd name="connsiteX66" fmla="*/ 1590631 w 12584740"/>
              <a:gd name="connsiteY66" fmla="*/ 173836 h 4575313"/>
              <a:gd name="connsiteX67" fmla="*/ 1609537 w 12584740"/>
              <a:gd name="connsiteY67" fmla="*/ 169616 h 4575313"/>
              <a:gd name="connsiteX68" fmla="*/ 1631335 w 12584740"/>
              <a:gd name="connsiteY68" fmla="*/ 179686 h 4575313"/>
              <a:gd name="connsiteX69" fmla="*/ 1693983 w 12584740"/>
              <a:gd name="connsiteY69" fmla="*/ 183202 h 4575313"/>
              <a:gd name="connsiteX70" fmla="*/ 1763575 w 12584740"/>
              <a:gd name="connsiteY70" fmla="*/ 194844 h 4575313"/>
              <a:gd name="connsiteX71" fmla="*/ 1812709 w 12584740"/>
              <a:gd name="connsiteY71" fmla="*/ 208037 h 4575313"/>
              <a:gd name="connsiteX72" fmla="*/ 1945879 w 12584740"/>
              <a:gd name="connsiteY72" fmla="*/ 216206 h 4575313"/>
              <a:gd name="connsiteX73" fmla="*/ 1974418 w 12584740"/>
              <a:gd name="connsiteY73" fmla="*/ 208866 h 4575313"/>
              <a:gd name="connsiteX74" fmla="*/ 1976651 w 12584740"/>
              <a:gd name="connsiteY74" fmla="*/ 208757 h 4575313"/>
              <a:gd name="connsiteX75" fmla="*/ 2881775 w 12584740"/>
              <a:gd name="connsiteY75" fmla="*/ 233197 h 4575313"/>
              <a:gd name="connsiteX0" fmla="*/ 2881775 w 12584740"/>
              <a:gd name="connsiteY0" fmla="*/ 233197 h 4575313"/>
              <a:gd name="connsiteX1" fmla="*/ 8923122 w 12584740"/>
              <a:gd name="connsiteY1" fmla="*/ 225065 h 4575313"/>
              <a:gd name="connsiteX2" fmla="*/ 10535176 w 12584740"/>
              <a:gd name="connsiteY2" fmla="*/ 118040 h 4575313"/>
              <a:gd name="connsiteX3" fmla="*/ 10552865 w 12584740"/>
              <a:gd name="connsiteY3" fmla="*/ 112274 h 4575313"/>
              <a:gd name="connsiteX4" fmla="*/ 10704478 w 12584740"/>
              <a:gd name="connsiteY4" fmla="*/ 95591 h 4575313"/>
              <a:gd name="connsiteX5" fmla="*/ 10856419 w 12584740"/>
              <a:gd name="connsiteY5" fmla="*/ 75098 h 4575313"/>
              <a:gd name="connsiteX6" fmla="*/ 10946891 w 12584740"/>
              <a:gd name="connsiteY6" fmla="*/ 41601 h 4575313"/>
              <a:gd name="connsiteX7" fmla="*/ 11071737 w 12584740"/>
              <a:gd name="connsiteY7" fmla="*/ 27061 h 4575313"/>
              <a:gd name="connsiteX8" fmla="*/ 11092700 w 12584740"/>
              <a:gd name="connsiteY8" fmla="*/ 21499 h 4575313"/>
              <a:gd name="connsiteX9" fmla="*/ 11121627 w 12584740"/>
              <a:gd name="connsiteY9" fmla="*/ 23693 h 4575313"/>
              <a:gd name="connsiteX10" fmla="*/ 11237564 w 12584740"/>
              <a:gd name="connsiteY10" fmla="*/ 33473 h 4575313"/>
              <a:gd name="connsiteX11" fmla="*/ 11328738 w 12584740"/>
              <a:gd name="connsiteY11" fmla="*/ 50022 h 4575313"/>
              <a:gd name="connsiteX12" fmla="*/ 11442587 w 12584740"/>
              <a:gd name="connsiteY12" fmla="*/ 33522 h 4575313"/>
              <a:gd name="connsiteX13" fmla="*/ 11511928 w 12584740"/>
              <a:gd name="connsiteY13" fmla="*/ 35867 h 4575313"/>
              <a:gd name="connsiteX14" fmla="*/ 11625388 w 12584740"/>
              <a:gd name="connsiteY14" fmla="*/ 58635 h 4575313"/>
              <a:gd name="connsiteX15" fmla="*/ 11775146 w 12584740"/>
              <a:gd name="connsiteY15" fmla="*/ 46765 h 4575313"/>
              <a:gd name="connsiteX16" fmla="*/ 11806024 w 12584740"/>
              <a:gd name="connsiteY16" fmla="*/ 19242 h 4575313"/>
              <a:gd name="connsiteX17" fmla="*/ 11847451 w 12584740"/>
              <a:gd name="connsiteY17" fmla="*/ 1939 h 4575313"/>
              <a:gd name="connsiteX18" fmla="*/ 11865034 w 12584740"/>
              <a:gd name="connsiteY18" fmla="*/ 38939 h 4575313"/>
              <a:gd name="connsiteX19" fmla="*/ 11994565 w 12584740"/>
              <a:gd name="connsiteY19" fmla="*/ 63328 h 4575313"/>
              <a:gd name="connsiteX20" fmla="*/ 12059283 w 12584740"/>
              <a:gd name="connsiteY20" fmla="*/ 71265 h 4575313"/>
              <a:gd name="connsiteX21" fmla="*/ 12160147 w 12584740"/>
              <a:gd name="connsiteY21" fmla="*/ 75027 h 4575313"/>
              <a:gd name="connsiteX22" fmla="*/ 12190854 w 12584740"/>
              <a:gd name="connsiteY22" fmla="*/ 77689 h 4575313"/>
              <a:gd name="connsiteX23" fmla="*/ 12215705 w 12584740"/>
              <a:gd name="connsiteY23" fmla="*/ 79117 h 4575313"/>
              <a:gd name="connsiteX24" fmla="*/ 12584740 w 12584740"/>
              <a:gd name="connsiteY24" fmla="*/ 3094030 h 4575313"/>
              <a:gd name="connsiteX25" fmla="*/ 483060 w 12584740"/>
              <a:gd name="connsiteY25" fmla="*/ 4575313 h 4575313"/>
              <a:gd name="connsiteX26" fmla="*/ 296084 w 12584740"/>
              <a:gd name="connsiteY26" fmla="*/ 3047774 h 4575313"/>
              <a:gd name="connsiteX27" fmla="*/ 0 w 12584740"/>
              <a:gd name="connsiteY27" fmla="*/ 628841 h 4575313"/>
              <a:gd name="connsiteX28" fmla="*/ 7836 w 12584740"/>
              <a:gd name="connsiteY28" fmla="*/ 631521 h 4575313"/>
              <a:gd name="connsiteX29" fmla="*/ 59804 w 12584740"/>
              <a:gd name="connsiteY29" fmla="*/ 651795 h 4575313"/>
              <a:gd name="connsiteX30" fmla="*/ 189088 w 12584740"/>
              <a:gd name="connsiteY30" fmla="*/ 654369 h 4575313"/>
              <a:gd name="connsiteX31" fmla="*/ 238402 w 12584740"/>
              <a:gd name="connsiteY31" fmla="*/ 636963 h 4575313"/>
              <a:gd name="connsiteX32" fmla="*/ 332970 w 12584740"/>
              <a:gd name="connsiteY32" fmla="*/ 607012 h 4575313"/>
              <a:gd name="connsiteX33" fmla="*/ 407552 w 12584740"/>
              <a:gd name="connsiteY33" fmla="*/ 547943 h 4575313"/>
              <a:gd name="connsiteX34" fmla="*/ 497934 w 12584740"/>
              <a:gd name="connsiteY34" fmla="*/ 502354 h 4575313"/>
              <a:gd name="connsiteX35" fmla="*/ 510273 w 12584740"/>
              <a:gd name="connsiteY35" fmla="*/ 504172 h 4575313"/>
              <a:gd name="connsiteX36" fmla="*/ 561099 w 12584740"/>
              <a:gd name="connsiteY36" fmla="*/ 476357 h 4575313"/>
              <a:gd name="connsiteX37" fmla="*/ 705102 w 12584740"/>
              <a:gd name="connsiteY37" fmla="*/ 399826 h 4575313"/>
              <a:gd name="connsiteX38" fmla="*/ 800404 w 12584740"/>
              <a:gd name="connsiteY38" fmla="*/ 289909 h 4575313"/>
              <a:gd name="connsiteX39" fmla="*/ 842353 w 12584740"/>
              <a:gd name="connsiteY39" fmla="*/ 276713 h 4575313"/>
              <a:gd name="connsiteX40" fmla="*/ 912247 w 12584740"/>
              <a:gd name="connsiteY40" fmla="*/ 254246 h 4575313"/>
              <a:gd name="connsiteX41" fmla="*/ 927247 w 12584740"/>
              <a:gd name="connsiteY41" fmla="*/ 258217 h 4575313"/>
              <a:gd name="connsiteX42" fmla="*/ 933425 w 12584740"/>
              <a:gd name="connsiteY42" fmla="*/ 256149 h 4575313"/>
              <a:gd name="connsiteX43" fmla="*/ 934108 w 12584740"/>
              <a:gd name="connsiteY43" fmla="*/ 256433 h 4575313"/>
              <a:gd name="connsiteX44" fmla="*/ 935368 w 12584740"/>
              <a:gd name="connsiteY44" fmla="*/ 255498 h 4575313"/>
              <a:gd name="connsiteX45" fmla="*/ 949059 w 12584740"/>
              <a:gd name="connsiteY45" fmla="*/ 250913 h 4575313"/>
              <a:gd name="connsiteX46" fmla="*/ 980035 w 12584740"/>
              <a:gd name="connsiteY46" fmla="*/ 251605 h 4575313"/>
              <a:gd name="connsiteX47" fmla="*/ 998443 w 12584740"/>
              <a:gd name="connsiteY47" fmla="*/ 248823 h 4575313"/>
              <a:gd name="connsiteX48" fmla="*/ 1015140 w 12584740"/>
              <a:gd name="connsiteY48" fmla="*/ 230963 h 4575313"/>
              <a:gd name="connsiteX49" fmla="*/ 1027653 w 12584740"/>
              <a:gd name="connsiteY49" fmla="*/ 228229 h 4575313"/>
              <a:gd name="connsiteX50" fmla="*/ 1029989 w 12584740"/>
              <a:gd name="connsiteY50" fmla="*/ 225769 h 4575313"/>
              <a:gd name="connsiteX51" fmla="*/ 1036851 w 12584740"/>
              <a:gd name="connsiteY51" fmla="*/ 220779 h 4575313"/>
              <a:gd name="connsiteX52" fmla="*/ 1029120 w 12584740"/>
              <a:gd name="connsiteY52" fmla="*/ 217196 h 4575313"/>
              <a:gd name="connsiteX53" fmla="*/ 1113256 w 12584740"/>
              <a:gd name="connsiteY53" fmla="*/ 192543 h 4575313"/>
              <a:gd name="connsiteX54" fmla="*/ 1184710 w 12584740"/>
              <a:gd name="connsiteY54" fmla="*/ 171552 h 4575313"/>
              <a:gd name="connsiteX55" fmla="*/ 1310965 w 12584740"/>
              <a:gd name="connsiteY55" fmla="*/ 185879 h 4575313"/>
              <a:gd name="connsiteX56" fmla="*/ 1430934 w 12584740"/>
              <a:gd name="connsiteY56" fmla="*/ 139104 h 4575313"/>
              <a:gd name="connsiteX57" fmla="*/ 1463118 w 12584740"/>
              <a:gd name="connsiteY57" fmla="*/ 138911 h 4575313"/>
              <a:gd name="connsiteX58" fmla="*/ 1493444 w 12584740"/>
              <a:gd name="connsiteY58" fmla="*/ 147416 h 4575313"/>
              <a:gd name="connsiteX59" fmla="*/ 1493168 w 12584740"/>
              <a:gd name="connsiteY59" fmla="*/ 150455 h 4575313"/>
              <a:gd name="connsiteX60" fmla="*/ 1497974 w 12584740"/>
              <a:gd name="connsiteY60" fmla="*/ 151841 h 4575313"/>
              <a:gd name="connsiteX61" fmla="*/ 1502355 w 12584740"/>
              <a:gd name="connsiteY61" fmla="*/ 149916 h 4575313"/>
              <a:gd name="connsiteX62" fmla="*/ 1508100 w 12584740"/>
              <a:gd name="connsiteY62" fmla="*/ 151526 h 4575313"/>
              <a:gd name="connsiteX63" fmla="*/ 1523822 w 12584740"/>
              <a:gd name="connsiteY63" fmla="*/ 155112 h 4575313"/>
              <a:gd name="connsiteX64" fmla="*/ 1528971 w 12584740"/>
              <a:gd name="connsiteY64" fmla="*/ 161299 h 4575313"/>
              <a:gd name="connsiteX65" fmla="*/ 1590631 w 12584740"/>
              <a:gd name="connsiteY65" fmla="*/ 173836 h 4575313"/>
              <a:gd name="connsiteX66" fmla="*/ 1609537 w 12584740"/>
              <a:gd name="connsiteY66" fmla="*/ 169616 h 4575313"/>
              <a:gd name="connsiteX67" fmla="*/ 1631335 w 12584740"/>
              <a:gd name="connsiteY67" fmla="*/ 179686 h 4575313"/>
              <a:gd name="connsiteX68" fmla="*/ 1693983 w 12584740"/>
              <a:gd name="connsiteY68" fmla="*/ 183202 h 4575313"/>
              <a:gd name="connsiteX69" fmla="*/ 1763575 w 12584740"/>
              <a:gd name="connsiteY69" fmla="*/ 194844 h 4575313"/>
              <a:gd name="connsiteX70" fmla="*/ 1812709 w 12584740"/>
              <a:gd name="connsiteY70" fmla="*/ 208037 h 4575313"/>
              <a:gd name="connsiteX71" fmla="*/ 1945879 w 12584740"/>
              <a:gd name="connsiteY71" fmla="*/ 216206 h 4575313"/>
              <a:gd name="connsiteX72" fmla="*/ 1974418 w 12584740"/>
              <a:gd name="connsiteY72" fmla="*/ 208866 h 4575313"/>
              <a:gd name="connsiteX73" fmla="*/ 1976651 w 12584740"/>
              <a:gd name="connsiteY73" fmla="*/ 208757 h 4575313"/>
              <a:gd name="connsiteX74" fmla="*/ 2881775 w 12584740"/>
              <a:gd name="connsiteY74" fmla="*/ 233197 h 4575313"/>
              <a:gd name="connsiteX0" fmla="*/ 2881775 w 12584740"/>
              <a:gd name="connsiteY0" fmla="*/ 233197 h 4575313"/>
              <a:gd name="connsiteX1" fmla="*/ 8923122 w 12584740"/>
              <a:gd name="connsiteY1" fmla="*/ 225065 h 4575313"/>
              <a:gd name="connsiteX2" fmla="*/ 10535176 w 12584740"/>
              <a:gd name="connsiteY2" fmla="*/ 118040 h 4575313"/>
              <a:gd name="connsiteX3" fmla="*/ 10552865 w 12584740"/>
              <a:gd name="connsiteY3" fmla="*/ 112274 h 4575313"/>
              <a:gd name="connsiteX4" fmla="*/ 10704478 w 12584740"/>
              <a:gd name="connsiteY4" fmla="*/ 95591 h 4575313"/>
              <a:gd name="connsiteX5" fmla="*/ 10856419 w 12584740"/>
              <a:gd name="connsiteY5" fmla="*/ 75098 h 4575313"/>
              <a:gd name="connsiteX6" fmla="*/ 10946891 w 12584740"/>
              <a:gd name="connsiteY6" fmla="*/ 41601 h 4575313"/>
              <a:gd name="connsiteX7" fmla="*/ 11071737 w 12584740"/>
              <a:gd name="connsiteY7" fmla="*/ 27061 h 4575313"/>
              <a:gd name="connsiteX8" fmla="*/ 11092700 w 12584740"/>
              <a:gd name="connsiteY8" fmla="*/ 21499 h 4575313"/>
              <a:gd name="connsiteX9" fmla="*/ 11121627 w 12584740"/>
              <a:gd name="connsiteY9" fmla="*/ 23693 h 4575313"/>
              <a:gd name="connsiteX10" fmla="*/ 11237564 w 12584740"/>
              <a:gd name="connsiteY10" fmla="*/ 33473 h 4575313"/>
              <a:gd name="connsiteX11" fmla="*/ 11328738 w 12584740"/>
              <a:gd name="connsiteY11" fmla="*/ 50022 h 4575313"/>
              <a:gd name="connsiteX12" fmla="*/ 11442587 w 12584740"/>
              <a:gd name="connsiteY12" fmla="*/ 33522 h 4575313"/>
              <a:gd name="connsiteX13" fmla="*/ 11511928 w 12584740"/>
              <a:gd name="connsiteY13" fmla="*/ 35867 h 4575313"/>
              <a:gd name="connsiteX14" fmla="*/ 11625388 w 12584740"/>
              <a:gd name="connsiteY14" fmla="*/ 58635 h 4575313"/>
              <a:gd name="connsiteX15" fmla="*/ 11775146 w 12584740"/>
              <a:gd name="connsiteY15" fmla="*/ 46765 h 4575313"/>
              <a:gd name="connsiteX16" fmla="*/ 11806024 w 12584740"/>
              <a:gd name="connsiteY16" fmla="*/ 19242 h 4575313"/>
              <a:gd name="connsiteX17" fmla="*/ 11847451 w 12584740"/>
              <a:gd name="connsiteY17" fmla="*/ 1939 h 4575313"/>
              <a:gd name="connsiteX18" fmla="*/ 11865034 w 12584740"/>
              <a:gd name="connsiteY18" fmla="*/ 38939 h 4575313"/>
              <a:gd name="connsiteX19" fmla="*/ 11994565 w 12584740"/>
              <a:gd name="connsiteY19" fmla="*/ 63328 h 4575313"/>
              <a:gd name="connsiteX20" fmla="*/ 12059283 w 12584740"/>
              <a:gd name="connsiteY20" fmla="*/ 71265 h 4575313"/>
              <a:gd name="connsiteX21" fmla="*/ 12160147 w 12584740"/>
              <a:gd name="connsiteY21" fmla="*/ 75027 h 4575313"/>
              <a:gd name="connsiteX22" fmla="*/ 12190854 w 12584740"/>
              <a:gd name="connsiteY22" fmla="*/ 77689 h 4575313"/>
              <a:gd name="connsiteX23" fmla="*/ 12215705 w 12584740"/>
              <a:gd name="connsiteY23" fmla="*/ 79117 h 4575313"/>
              <a:gd name="connsiteX24" fmla="*/ 12584740 w 12584740"/>
              <a:gd name="connsiteY24" fmla="*/ 3094030 h 4575313"/>
              <a:gd name="connsiteX25" fmla="*/ 483060 w 12584740"/>
              <a:gd name="connsiteY25" fmla="*/ 4575313 h 4575313"/>
              <a:gd name="connsiteX26" fmla="*/ 0 w 12584740"/>
              <a:gd name="connsiteY26" fmla="*/ 628841 h 4575313"/>
              <a:gd name="connsiteX27" fmla="*/ 7836 w 12584740"/>
              <a:gd name="connsiteY27" fmla="*/ 631521 h 4575313"/>
              <a:gd name="connsiteX28" fmla="*/ 59804 w 12584740"/>
              <a:gd name="connsiteY28" fmla="*/ 651795 h 4575313"/>
              <a:gd name="connsiteX29" fmla="*/ 189088 w 12584740"/>
              <a:gd name="connsiteY29" fmla="*/ 654369 h 4575313"/>
              <a:gd name="connsiteX30" fmla="*/ 238402 w 12584740"/>
              <a:gd name="connsiteY30" fmla="*/ 636963 h 4575313"/>
              <a:gd name="connsiteX31" fmla="*/ 332970 w 12584740"/>
              <a:gd name="connsiteY31" fmla="*/ 607012 h 4575313"/>
              <a:gd name="connsiteX32" fmla="*/ 407552 w 12584740"/>
              <a:gd name="connsiteY32" fmla="*/ 547943 h 4575313"/>
              <a:gd name="connsiteX33" fmla="*/ 497934 w 12584740"/>
              <a:gd name="connsiteY33" fmla="*/ 502354 h 4575313"/>
              <a:gd name="connsiteX34" fmla="*/ 510273 w 12584740"/>
              <a:gd name="connsiteY34" fmla="*/ 504172 h 4575313"/>
              <a:gd name="connsiteX35" fmla="*/ 561099 w 12584740"/>
              <a:gd name="connsiteY35" fmla="*/ 476357 h 4575313"/>
              <a:gd name="connsiteX36" fmla="*/ 705102 w 12584740"/>
              <a:gd name="connsiteY36" fmla="*/ 399826 h 4575313"/>
              <a:gd name="connsiteX37" fmla="*/ 800404 w 12584740"/>
              <a:gd name="connsiteY37" fmla="*/ 289909 h 4575313"/>
              <a:gd name="connsiteX38" fmla="*/ 842353 w 12584740"/>
              <a:gd name="connsiteY38" fmla="*/ 276713 h 4575313"/>
              <a:gd name="connsiteX39" fmla="*/ 912247 w 12584740"/>
              <a:gd name="connsiteY39" fmla="*/ 254246 h 4575313"/>
              <a:gd name="connsiteX40" fmla="*/ 927247 w 12584740"/>
              <a:gd name="connsiteY40" fmla="*/ 258217 h 4575313"/>
              <a:gd name="connsiteX41" fmla="*/ 933425 w 12584740"/>
              <a:gd name="connsiteY41" fmla="*/ 256149 h 4575313"/>
              <a:gd name="connsiteX42" fmla="*/ 934108 w 12584740"/>
              <a:gd name="connsiteY42" fmla="*/ 256433 h 4575313"/>
              <a:gd name="connsiteX43" fmla="*/ 935368 w 12584740"/>
              <a:gd name="connsiteY43" fmla="*/ 255498 h 4575313"/>
              <a:gd name="connsiteX44" fmla="*/ 949059 w 12584740"/>
              <a:gd name="connsiteY44" fmla="*/ 250913 h 4575313"/>
              <a:gd name="connsiteX45" fmla="*/ 980035 w 12584740"/>
              <a:gd name="connsiteY45" fmla="*/ 251605 h 4575313"/>
              <a:gd name="connsiteX46" fmla="*/ 998443 w 12584740"/>
              <a:gd name="connsiteY46" fmla="*/ 248823 h 4575313"/>
              <a:gd name="connsiteX47" fmla="*/ 1015140 w 12584740"/>
              <a:gd name="connsiteY47" fmla="*/ 230963 h 4575313"/>
              <a:gd name="connsiteX48" fmla="*/ 1027653 w 12584740"/>
              <a:gd name="connsiteY48" fmla="*/ 228229 h 4575313"/>
              <a:gd name="connsiteX49" fmla="*/ 1029989 w 12584740"/>
              <a:gd name="connsiteY49" fmla="*/ 225769 h 4575313"/>
              <a:gd name="connsiteX50" fmla="*/ 1036851 w 12584740"/>
              <a:gd name="connsiteY50" fmla="*/ 220779 h 4575313"/>
              <a:gd name="connsiteX51" fmla="*/ 1029120 w 12584740"/>
              <a:gd name="connsiteY51" fmla="*/ 217196 h 4575313"/>
              <a:gd name="connsiteX52" fmla="*/ 1113256 w 12584740"/>
              <a:gd name="connsiteY52" fmla="*/ 192543 h 4575313"/>
              <a:gd name="connsiteX53" fmla="*/ 1184710 w 12584740"/>
              <a:gd name="connsiteY53" fmla="*/ 171552 h 4575313"/>
              <a:gd name="connsiteX54" fmla="*/ 1310965 w 12584740"/>
              <a:gd name="connsiteY54" fmla="*/ 185879 h 4575313"/>
              <a:gd name="connsiteX55" fmla="*/ 1430934 w 12584740"/>
              <a:gd name="connsiteY55" fmla="*/ 139104 h 4575313"/>
              <a:gd name="connsiteX56" fmla="*/ 1463118 w 12584740"/>
              <a:gd name="connsiteY56" fmla="*/ 138911 h 4575313"/>
              <a:gd name="connsiteX57" fmla="*/ 1493444 w 12584740"/>
              <a:gd name="connsiteY57" fmla="*/ 147416 h 4575313"/>
              <a:gd name="connsiteX58" fmla="*/ 1493168 w 12584740"/>
              <a:gd name="connsiteY58" fmla="*/ 150455 h 4575313"/>
              <a:gd name="connsiteX59" fmla="*/ 1497974 w 12584740"/>
              <a:gd name="connsiteY59" fmla="*/ 151841 h 4575313"/>
              <a:gd name="connsiteX60" fmla="*/ 1502355 w 12584740"/>
              <a:gd name="connsiteY60" fmla="*/ 149916 h 4575313"/>
              <a:gd name="connsiteX61" fmla="*/ 1508100 w 12584740"/>
              <a:gd name="connsiteY61" fmla="*/ 151526 h 4575313"/>
              <a:gd name="connsiteX62" fmla="*/ 1523822 w 12584740"/>
              <a:gd name="connsiteY62" fmla="*/ 155112 h 4575313"/>
              <a:gd name="connsiteX63" fmla="*/ 1528971 w 12584740"/>
              <a:gd name="connsiteY63" fmla="*/ 161299 h 4575313"/>
              <a:gd name="connsiteX64" fmla="*/ 1590631 w 12584740"/>
              <a:gd name="connsiteY64" fmla="*/ 173836 h 4575313"/>
              <a:gd name="connsiteX65" fmla="*/ 1609537 w 12584740"/>
              <a:gd name="connsiteY65" fmla="*/ 169616 h 4575313"/>
              <a:gd name="connsiteX66" fmla="*/ 1631335 w 12584740"/>
              <a:gd name="connsiteY66" fmla="*/ 179686 h 4575313"/>
              <a:gd name="connsiteX67" fmla="*/ 1693983 w 12584740"/>
              <a:gd name="connsiteY67" fmla="*/ 183202 h 4575313"/>
              <a:gd name="connsiteX68" fmla="*/ 1763575 w 12584740"/>
              <a:gd name="connsiteY68" fmla="*/ 194844 h 4575313"/>
              <a:gd name="connsiteX69" fmla="*/ 1812709 w 12584740"/>
              <a:gd name="connsiteY69" fmla="*/ 208037 h 4575313"/>
              <a:gd name="connsiteX70" fmla="*/ 1945879 w 12584740"/>
              <a:gd name="connsiteY70" fmla="*/ 216206 h 4575313"/>
              <a:gd name="connsiteX71" fmla="*/ 1974418 w 12584740"/>
              <a:gd name="connsiteY71" fmla="*/ 208866 h 4575313"/>
              <a:gd name="connsiteX72" fmla="*/ 1976651 w 12584740"/>
              <a:gd name="connsiteY72" fmla="*/ 208757 h 4575313"/>
              <a:gd name="connsiteX73" fmla="*/ 2881775 w 12584740"/>
              <a:gd name="connsiteY73" fmla="*/ 233197 h 4575313"/>
              <a:gd name="connsiteX0" fmla="*/ 2881775 w 12584740"/>
              <a:gd name="connsiteY0" fmla="*/ 214043 h 4556159"/>
              <a:gd name="connsiteX1" fmla="*/ 8923122 w 12584740"/>
              <a:gd name="connsiteY1" fmla="*/ 205911 h 4556159"/>
              <a:gd name="connsiteX2" fmla="*/ 10535176 w 12584740"/>
              <a:gd name="connsiteY2" fmla="*/ 98886 h 4556159"/>
              <a:gd name="connsiteX3" fmla="*/ 10552865 w 12584740"/>
              <a:gd name="connsiteY3" fmla="*/ 93120 h 4556159"/>
              <a:gd name="connsiteX4" fmla="*/ 10704478 w 12584740"/>
              <a:gd name="connsiteY4" fmla="*/ 76437 h 4556159"/>
              <a:gd name="connsiteX5" fmla="*/ 10856419 w 12584740"/>
              <a:gd name="connsiteY5" fmla="*/ 55944 h 4556159"/>
              <a:gd name="connsiteX6" fmla="*/ 10946891 w 12584740"/>
              <a:gd name="connsiteY6" fmla="*/ 22447 h 4556159"/>
              <a:gd name="connsiteX7" fmla="*/ 11071737 w 12584740"/>
              <a:gd name="connsiteY7" fmla="*/ 7907 h 4556159"/>
              <a:gd name="connsiteX8" fmla="*/ 11092700 w 12584740"/>
              <a:gd name="connsiteY8" fmla="*/ 2345 h 4556159"/>
              <a:gd name="connsiteX9" fmla="*/ 11121627 w 12584740"/>
              <a:gd name="connsiteY9" fmla="*/ 4539 h 4556159"/>
              <a:gd name="connsiteX10" fmla="*/ 11237564 w 12584740"/>
              <a:gd name="connsiteY10" fmla="*/ 14319 h 4556159"/>
              <a:gd name="connsiteX11" fmla="*/ 11328738 w 12584740"/>
              <a:gd name="connsiteY11" fmla="*/ 30868 h 4556159"/>
              <a:gd name="connsiteX12" fmla="*/ 11442587 w 12584740"/>
              <a:gd name="connsiteY12" fmla="*/ 14368 h 4556159"/>
              <a:gd name="connsiteX13" fmla="*/ 11511928 w 12584740"/>
              <a:gd name="connsiteY13" fmla="*/ 16713 h 4556159"/>
              <a:gd name="connsiteX14" fmla="*/ 11625388 w 12584740"/>
              <a:gd name="connsiteY14" fmla="*/ 39481 h 4556159"/>
              <a:gd name="connsiteX15" fmla="*/ 11775146 w 12584740"/>
              <a:gd name="connsiteY15" fmla="*/ 27611 h 4556159"/>
              <a:gd name="connsiteX16" fmla="*/ 11806024 w 12584740"/>
              <a:gd name="connsiteY16" fmla="*/ 88 h 4556159"/>
              <a:gd name="connsiteX17" fmla="*/ 11865034 w 12584740"/>
              <a:gd name="connsiteY17" fmla="*/ 19785 h 4556159"/>
              <a:gd name="connsiteX18" fmla="*/ 11994565 w 12584740"/>
              <a:gd name="connsiteY18" fmla="*/ 44174 h 4556159"/>
              <a:gd name="connsiteX19" fmla="*/ 12059283 w 12584740"/>
              <a:gd name="connsiteY19" fmla="*/ 52111 h 4556159"/>
              <a:gd name="connsiteX20" fmla="*/ 12160147 w 12584740"/>
              <a:gd name="connsiteY20" fmla="*/ 55873 h 4556159"/>
              <a:gd name="connsiteX21" fmla="*/ 12190854 w 12584740"/>
              <a:gd name="connsiteY21" fmla="*/ 58535 h 4556159"/>
              <a:gd name="connsiteX22" fmla="*/ 12215705 w 12584740"/>
              <a:gd name="connsiteY22" fmla="*/ 59963 h 4556159"/>
              <a:gd name="connsiteX23" fmla="*/ 12584740 w 12584740"/>
              <a:gd name="connsiteY23" fmla="*/ 3074876 h 4556159"/>
              <a:gd name="connsiteX24" fmla="*/ 483060 w 12584740"/>
              <a:gd name="connsiteY24" fmla="*/ 4556159 h 4556159"/>
              <a:gd name="connsiteX25" fmla="*/ 0 w 12584740"/>
              <a:gd name="connsiteY25" fmla="*/ 609687 h 4556159"/>
              <a:gd name="connsiteX26" fmla="*/ 7836 w 12584740"/>
              <a:gd name="connsiteY26" fmla="*/ 612367 h 4556159"/>
              <a:gd name="connsiteX27" fmla="*/ 59804 w 12584740"/>
              <a:gd name="connsiteY27" fmla="*/ 632641 h 4556159"/>
              <a:gd name="connsiteX28" fmla="*/ 189088 w 12584740"/>
              <a:gd name="connsiteY28" fmla="*/ 635215 h 4556159"/>
              <a:gd name="connsiteX29" fmla="*/ 238402 w 12584740"/>
              <a:gd name="connsiteY29" fmla="*/ 617809 h 4556159"/>
              <a:gd name="connsiteX30" fmla="*/ 332970 w 12584740"/>
              <a:gd name="connsiteY30" fmla="*/ 587858 h 4556159"/>
              <a:gd name="connsiteX31" fmla="*/ 407552 w 12584740"/>
              <a:gd name="connsiteY31" fmla="*/ 528789 h 4556159"/>
              <a:gd name="connsiteX32" fmla="*/ 497934 w 12584740"/>
              <a:gd name="connsiteY32" fmla="*/ 483200 h 4556159"/>
              <a:gd name="connsiteX33" fmla="*/ 510273 w 12584740"/>
              <a:gd name="connsiteY33" fmla="*/ 485018 h 4556159"/>
              <a:gd name="connsiteX34" fmla="*/ 561099 w 12584740"/>
              <a:gd name="connsiteY34" fmla="*/ 457203 h 4556159"/>
              <a:gd name="connsiteX35" fmla="*/ 705102 w 12584740"/>
              <a:gd name="connsiteY35" fmla="*/ 380672 h 4556159"/>
              <a:gd name="connsiteX36" fmla="*/ 800404 w 12584740"/>
              <a:gd name="connsiteY36" fmla="*/ 270755 h 4556159"/>
              <a:gd name="connsiteX37" fmla="*/ 842353 w 12584740"/>
              <a:gd name="connsiteY37" fmla="*/ 257559 h 4556159"/>
              <a:gd name="connsiteX38" fmla="*/ 912247 w 12584740"/>
              <a:gd name="connsiteY38" fmla="*/ 235092 h 4556159"/>
              <a:gd name="connsiteX39" fmla="*/ 927247 w 12584740"/>
              <a:gd name="connsiteY39" fmla="*/ 239063 h 4556159"/>
              <a:gd name="connsiteX40" fmla="*/ 933425 w 12584740"/>
              <a:gd name="connsiteY40" fmla="*/ 236995 h 4556159"/>
              <a:gd name="connsiteX41" fmla="*/ 934108 w 12584740"/>
              <a:gd name="connsiteY41" fmla="*/ 237279 h 4556159"/>
              <a:gd name="connsiteX42" fmla="*/ 935368 w 12584740"/>
              <a:gd name="connsiteY42" fmla="*/ 236344 h 4556159"/>
              <a:gd name="connsiteX43" fmla="*/ 949059 w 12584740"/>
              <a:gd name="connsiteY43" fmla="*/ 231759 h 4556159"/>
              <a:gd name="connsiteX44" fmla="*/ 980035 w 12584740"/>
              <a:gd name="connsiteY44" fmla="*/ 232451 h 4556159"/>
              <a:gd name="connsiteX45" fmla="*/ 998443 w 12584740"/>
              <a:gd name="connsiteY45" fmla="*/ 229669 h 4556159"/>
              <a:gd name="connsiteX46" fmla="*/ 1015140 w 12584740"/>
              <a:gd name="connsiteY46" fmla="*/ 211809 h 4556159"/>
              <a:gd name="connsiteX47" fmla="*/ 1027653 w 12584740"/>
              <a:gd name="connsiteY47" fmla="*/ 209075 h 4556159"/>
              <a:gd name="connsiteX48" fmla="*/ 1029989 w 12584740"/>
              <a:gd name="connsiteY48" fmla="*/ 206615 h 4556159"/>
              <a:gd name="connsiteX49" fmla="*/ 1036851 w 12584740"/>
              <a:gd name="connsiteY49" fmla="*/ 201625 h 4556159"/>
              <a:gd name="connsiteX50" fmla="*/ 1029120 w 12584740"/>
              <a:gd name="connsiteY50" fmla="*/ 198042 h 4556159"/>
              <a:gd name="connsiteX51" fmla="*/ 1113256 w 12584740"/>
              <a:gd name="connsiteY51" fmla="*/ 173389 h 4556159"/>
              <a:gd name="connsiteX52" fmla="*/ 1184710 w 12584740"/>
              <a:gd name="connsiteY52" fmla="*/ 152398 h 4556159"/>
              <a:gd name="connsiteX53" fmla="*/ 1310965 w 12584740"/>
              <a:gd name="connsiteY53" fmla="*/ 166725 h 4556159"/>
              <a:gd name="connsiteX54" fmla="*/ 1430934 w 12584740"/>
              <a:gd name="connsiteY54" fmla="*/ 119950 h 4556159"/>
              <a:gd name="connsiteX55" fmla="*/ 1463118 w 12584740"/>
              <a:gd name="connsiteY55" fmla="*/ 119757 h 4556159"/>
              <a:gd name="connsiteX56" fmla="*/ 1493444 w 12584740"/>
              <a:gd name="connsiteY56" fmla="*/ 128262 h 4556159"/>
              <a:gd name="connsiteX57" fmla="*/ 1493168 w 12584740"/>
              <a:gd name="connsiteY57" fmla="*/ 131301 h 4556159"/>
              <a:gd name="connsiteX58" fmla="*/ 1497974 w 12584740"/>
              <a:gd name="connsiteY58" fmla="*/ 132687 h 4556159"/>
              <a:gd name="connsiteX59" fmla="*/ 1502355 w 12584740"/>
              <a:gd name="connsiteY59" fmla="*/ 130762 h 4556159"/>
              <a:gd name="connsiteX60" fmla="*/ 1508100 w 12584740"/>
              <a:gd name="connsiteY60" fmla="*/ 132372 h 4556159"/>
              <a:gd name="connsiteX61" fmla="*/ 1523822 w 12584740"/>
              <a:gd name="connsiteY61" fmla="*/ 135958 h 4556159"/>
              <a:gd name="connsiteX62" fmla="*/ 1528971 w 12584740"/>
              <a:gd name="connsiteY62" fmla="*/ 142145 h 4556159"/>
              <a:gd name="connsiteX63" fmla="*/ 1590631 w 12584740"/>
              <a:gd name="connsiteY63" fmla="*/ 154682 h 4556159"/>
              <a:gd name="connsiteX64" fmla="*/ 1609537 w 12584740"/>
              <a:gd name="connsiteY64" fmla="*/ 150462 h 4556159"/>
              <a:gd name="connsiteX65" fmla="*/ 1631335 w 12584740"/>
              <a:gd name="connsiteY65" fmla="*/ 160532 h 4556159"/>
              <a:gd name="connsiteX66" fmla="*/ 1693983 w 12584740"/>
              <a:gd name="connsiteY66" fmla="*/ 164048 h 4556159"/>
              <a:gd name="connsiteX67" fmla="*/ 1763575 w 12584740"/>
              <a:gd name="connsiteY67" fmla="*/ 175690 h 4556159"/>
              <a:gd name="connsiteX68" fmla="*/ 1812709 w 12584740"/>
              <a:gd name="connsiteY68" fmla="*/ 188883 h 4556159"/>
              <a:gd name="connsiteX69" fmla="*/ 1945879 w 12584740"/>
              <a:gd name="connsiteY69" fmla="*/ 197052 h 4556159"/>
              <a:gd name="connsiteX70" fmla="*/ 1974418 w 12584740"/>
              <a:gd name="connsiteY70" fmla="*/ 189712 h 4556159"/>
              <a:gd name="connsiteX71" fmla="*/ 1976651 w 12584740"/>
              <a:gd name="connsiteY71" fmla="*/ 189603 h 4556159"/>
              <a:gd name="connsiteX72" fmla="*/ 2881775 w 12584740"/>
              <a:gd name="connsiteY72" fmla="*/ 214043 h 4556159"/>
              <a:gd name="connsiteX0" fmla="*/ 2881775 w 12584740"/>
              <a:gd name="connsiteY0" fmla="*/ 214043 h 4556159"/>
              <a:gd name="connsiteX1" fmla="*/ 8923122 w 12584740"/>
              <a:gd name="connsiteY1" fmla="*/ 205911 h 4556159"/>
              <a:gd name="connsiteX2" fmla="*/ 10535176 w 12584740"/>
              <a:gd name="connsiteY2" fmla="*/ 98886 h 4556159"/>
              <a:gd name="connsiteX3" fmla="*/ 10552865 w 12584740"/>
              <a:gd name="connsiteY3" fmla="*/ 93120 h 4556159"/>
              <a:gd name="connsiteX4" fmla="*/ 10704478 w 12584740"/>
              <a:gd name="connsiteY4" fmla="*/ 76437 h 4556159"/>
              <a:gd name="connsiteX5" fmla="*/ 10856419 w 12584740"/>
              <a:gd name="connsiteY5" fmla="*/ 55944 h 4556159"/>
              <a:gd name="connsiteX6" fmla="*/ 10946891 w 12584740"/>
              <a:gd name="connsiteY6" fmla="*/ 22447 h 4556159"/>
              <a:gd name="connsiteX7" fmla="*/ 11071737 w 12584740"/>
              <a:gd name="connsiteY7" fmla="*/ 7907 h 4556159"/>
              <a:gd name="connsiteX8" fmla="*/ 11092700 w 12584740"/>
              <a:gd name="connsiteY8" fmla="*/ 2345 h 4556159"/>
              <a:gd name="connsiteX9" fmla="*/ 11121627 w 12584740"/>
              <a:gd name="connsiteY9" fmla="*/ 4539 h 4556159"/>
              <a:gd name="connsiteX10" fmla="*/ 11237564 w 12584740"/>
              <a:gd name="connsiteY10" fmla="*/ 14319 h 4556159"/>
              <a:gd name="connsiteX11" fmla="*/ 11328738 w 12584740"/>
              <a:gd name="connsiteY11" fmla="*/ 30868 h 4556159"/>
              <a:gd name="connsiteX12" fmla="*/ 11442587 w 12584740"/>
              <a:gd name="connsiteY12" fmla="*/ 14368 h 4556159"/>
              <a:gd name="connsiteX13" fmla="*/ 11511928 w 12584740"/>
              <a:gd name="connsiteY13" fmla="*/ 16713 h 4556159"/>
              <a:gd name="connsiteX14" fmla="*/ 11625388 w 12584740"/>
              <a:gd name="connsiteY14" fmla="*/ 39481 h 4556159"/>
              <a:gd name="connsiteX15" fmla="*/ 11775146 w 12584740"/>
              <a:gd name="connsiteY15" fmla="*/ 27611 h 4556159"/>
              <a:gd name="connsiteX16" fmla="*/ 11806024 w 12584740"/>
              <a:gd name="connsiteY16" fmla="*/ 88 h 4556159"/>
              <a:gd name="connsiteX17" fmla="*/ 11865034 w 12584740"/>
              <a:gd name="connsiteY17" fmla="*/ 19785 h 4556159"/>
              <a:gd name="connsiteX18" fmla="*/ 11994565 w 12584740"/>
              <a:gd name="connsiteY18" fmla="*/ 44174 h 4556159"/>
              <a:gd name="connsiteX19" fmla="*/ 12059283 w 12584740"/>
              <a:gd name="connsiteY19" fmla="*/ 52111 h 4556159"/>
              <a:gd name="connsiteX20" fmla="*/ 12160147 w 12584740"/>
              <a:gd name="connsiteY20" fmla="*/ 55873 h 4556159"/>
              <a:gd name="connsiteX21" fmla="*/ 12190854 w 12584740"/>
              <a:gd name="connsiteY21" fmla="*/ 58535 h 4556159"/>
              <a:gd name="connsiteX22" fmla="*/ 12215705 w 12584740"/>
              <a:gd name="connsiteY22" fmla="*/ 59963 h 4556159"/>
              <a:gd name="connsiteX23" fmla="*/ 12584740 w 12584740"/>
              <a:gd name="connsiteY23" fmla="*/ 3074876 h 4556159"/>
              <a:gd name="connsiteX24" fmla="*/ 483060 w 12584740"/>
              <a:gd name="connsiteY24" fmla="*/ 4556159 h 4556159"/>
              <a:gd name="connsiteX25" fmla="*/ 0 w 12584740"/>
              <a:gd name="connsiteY25" fmla="*/ 609687 h 4556159"/>
              <a:gd name="connsiteX26" fmla="*/ 7836 w 12584740"/>
              <a:gd name="connsiteY26" fmla="*/ 612367 h 4556159"/>
              <a:gd name="connsiteX27" fmla="*/ 59804 w 12584740"/>
              <a:gd name="connsiteY27" fmla="*/ 632641 h 4556159"/>
              <a:gd name="connsiteX28" fmla="*/ 189088 w 12584740"/>
              <a:gd name="connsiteY28" fmla="*/ 635215 h 4556159"/>
              <a:gd name="connsiteX29" fmla="*/ 238402 w 12584740"/>
              <a:gd name="connsiteY29" fmla="*/ 617809 h 4556159"/>
              <a:gd name="connsiteX30" fmla="*/ 332970 w 12584740"/>
              <a:gd name="connsiteY30" fmla="*/ 587858 h 4556159"/>
              <a:gd name="connsiteX31" fmla="*/ 407552 w 12584740"/>
              <a:gd name="connsiteY31" fmla="*/ 528789 h 4556159"/>
              <a:gd name="connsiteX32" fmla="*/ 497934 w 12584740"/>
              <a:gd name="connsiteY32" fmla="*/ 483200 h 4556159"/>
              <a:gd name="connsiteX33" fmla="*/ 510273 w 12584740"/>
              <a:gd name="connsiteY33" fmla="*/ 485018 h 4556159"/>
              <a:gd name="connsiteX34" fmla="*/ 561099 w 12584740"/>
              <a:gd name="connsiteY34" fmla="*/ 457203 h 4556159"/>
              <a:gd name="connsiteX35" fmla="*/ 705102 w 12584740"/>
              <a:gd name="connsiteY35" fmla="*/ 380672 h 4556159"/>
              <a:gd name="connsiteX36" fmla="*/ 800404 w 12584740"/>
              <a:gd name="connsiteY36" fmla="*/ 270755 h 4556159"/>
              <a:gd name="connsiteX37" fmla="*/ 842353 w 12584740"/>
              <a:gd name="connsiteY37" fmla="*/ 257559 h 4556159"/>
              <a:gd name="connsiteX38" fmla="*/ 912247 w 12584740"/>
              <a:gd name="connsiteY38" fmla="*/ 235092 h 4556159"/>
              <a:gd name="connsiteX39" fmla="*/ 927247 w 12584740"/>
              <a:gd name="connsiteY39" fmla="*/ 239063 h 4556159"/>
              <a:gd name="connsiteX40" fmla="*/ 933425 w 12584740"/>
              <a:gd name="connsiteY40" fmla="*/ 236995 h 4556159"/>
              <a:gd name="connsiteX41" fmla="*/ 934108 w 12584740"/>
              <a:gd name="connsiteY41" fmla="*/ 237279 h 4556159"/>
              <a:gd name="connsiteX42" fmla="*/ 935368 w 12584740"/>
              <a:gd name="connsiteY42" fmla="*/ 236344 h 4556159"/>
              <a:gd name="connsiteX43" fmla="*/ 949059 w 12584740"/>
              <a:gd name="connsiteY43" fmla="*/ 231759 h 4556159"/>
              <a:gd name="connsiteX44" fmla="*/ 980035 w 12584740"/>
              <a:gd name="connsiteY44" fmla="*/ 232451 h 4556159"/>
              <a:gd name="connsiteX45" fmla="*/ 998443 w 12584740"/>
              <a:gd name="connsiteY45" fmla="*/ 229669 h 4556159"/>
              <a:gd name="connsiteX46" fmla="*/ 1015140 w 12584740"/>
              <a:gd name="connsiteY46" fmla="*/ 211809 h 4556159"/>
              <a:gd name="connsiteX47" fmla="*/ 1027653 w 12584740"/>
              <a:gd name="connsiteY47" fmla="*/ 209075 h 4556159"/>
              <a:gd name="connsiteX48" fmla="*/ 1029989 w 12584740"/>
              <a:gd name="connsiteY48" fmla="*/ 206615 h 4556159"/>
              <a:gd name="connsiteX49" fmla="*/ 1036851 w 12584740"/>
              <a:gd name="connsiteY49" fmla="*/ 201625 h 4556159"/>
              <a:gd name="connsiteX50" fmla="*/ 1029120 w 12584740"/>
              <a:gd name="connsiteY50" fmla="*/ 198042 h 4556159"/>
              <a:gd name="connsiteX51" fmla="*/ 1113256 w 12584740"/>
              <a:gd name="connsiteY51" fmla="*/ 173389 h 4556159"/>
              <a:gd name="connsiteX52" fmla="*/ 1184710 w 12584740"/>
              <a:gd name="connsiteY52" fmla="*/ 152398 h 4556159"/>
              <a:gd name="connsiteX53" fmla="*/ 1310965 w 12584740"/>
              <a:gd name="connsiteY53" fmla="*/ 166725 h 4556159"/>
              <a:gd name="connsiteX54" fmla="*/ 1430934 w 12584740"/>
              <a:gd name="connsiteY54" fmla="*/ 119950 h 4556159"/>
              <a:gd name="connsiteX55" fmla="*/ 1463118 w 12584740"/>
              <a:gd name="connsiteY55" fmla="*/ 119757 h 4556159"/>
              <a:gd name="connsiteX56" fmla="*/ 1493444 w 12584740"/>
              <a:gd name="connsiteY56" fmla="*/ 128262 h 4556159"/>
              <a:gd name="connsiteX57" fmla="*/ 1493168 w 12584740"/>
              <a:gd name="connsiteY57" fmla="*/ 131301 h 4556159"/>
              <a:gd name="connsiteX58" fmla="*/ 1497974 w 12584740"/>
              <a:gd name="connsiteY58" fmla="*/ 132687 h 4556159"/>
              <a:gd name="connsiteX59" fmla="*/ 1502355 w 12584740"/>
              <a:gd name="connsiteY59" fmla="*/ 130762 h 4556159"/>
              <a:gd name="connsiteX60" fmla="*/ 1508100 w 12584740"/>
              <a:gd name="connsiteY60" fmla="*/ 132372 h 4556159"/>
              <a:gd name="connsiteX61" fmla="*/ 1523822 w 12584740"/>
              <a:gd name="connsiteY61" fmla="*/ 135958 h 4556159"/>
              <a:gd name="connsiteX62" fmla="*/ 1528971 w 12584740"/>
              <a:gd name="connsiteY62" fmla="*/ 142145 h 4556159"/>
              <a:gd name="connsiteX63" fmla="*/ 1590631 w 12584740"/>
              <a:gd name="connsiteY63" fmla="*/ 154682 h 4556159"/>
              <a:gd name="connsiteX64" fmla="*/ 1609537 w 12584740"/>
              <a:gd name="connsiteY64" fmla="*/ 150462 h 4556159"/>
              <a:gd name="connsiteX65" fmla="*/ 1631335 w 12584740"/>
              <a:gd name="connsiteY65" fmla="*/ 160532 h 4556159"/>
              <a:gd name="connsiteX66" fmla="*/ 1693983 w 12584740"/>
              <a:gd name="connsiteY66" fmla="*/ 164048 h 4556159"/>
              <a:gd name="connsiteX67" fmla="*/ 1763575 w 12584740"/>
              <a:gd name="connsiteY67" fmla="*/ 175690 h 4556159"/>
              <a:gd name="connsiteX68" fmla="*/ 1812709 w 12584740"/>
              <a:gd name="connsiteY68" fmla="*/ 188883 h 4556159"/>
              <a:gd name="connsiteX69" fmla="*/ 1945879 w 12584740"/>
              <a:gd name="connsiteY69" fmla="*/ 197052 h 4556159"/>
              <a:gd name="connsiteX70" fmla="*/ 1974418 w 12584740"/>
              <a:gd name="connsiteY70" fmla="*/ 189712 h 4556159"/>
              <a:gd name="connsiteX71" fmla="*/ 2235555 w 12584740"/>
              <a:gd name="connsiteY71" fmla="*/ 226659 h 4556159"/>
              <a:gd name="connsiteX72" fmla="*/ 2881775 w 12584740"/>
              <a:gd name="connsiteY72" fmla="*/ 214043 h 4556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12584740" h="4556159">
                <a:moveTo>
                  <a:pt x="2881775" y="214043"/>
                </a:moveTo>
                <a:lnTo>
                  <a:pt x="8923122" y="205911"/>
                </a:lnTo>
                <a:cubicBezTo>
                  <a:pt x="8923122" y="236009"/>
                  <a:pt x="10535176" y="68788"/>
                  <a:pt x="10535176" y="98886"/>
                </a:cubicBezTo>
                <a:lnTo>
                  <a:pt x="10552865" y="93120"/>
                </a:lnTo>
                <a:cubicBezTo>
                  <a:pt x="10602509" y="95039"/>
                  <a:pt x="10648374" y="81962"/>
                  <a:pt x="10704478" y="76437"/>
                </a:cubicBezTo>
                <a:cubicBezTo>
                  <a:pt x="10764532" y="85901"/>
                  <a:pt x="10796465" y="61749"/>
                  <a:pt x="10856419" y="55944"/>
                </a:cubicBezTo>
                <a:cubicBezTo>
                  <a:pt x="10914661" y="77716"/>
                  <a:pt x="10896627" y="22130"/>
                  <a:pt x="10946891" y="22447"/>
                </a:cubicBezTo>
                <a:cubicBezTo>
                  <a:pt x="11028004" y="41524"/>
                  <a:pt x="10945561" y="3905"/>
                  <a:pt x="11071737" y="7907"/>
                </a:cubicBezTo>
                <a:cubicBezTo>
                  <a:pt x="11078763" y="11268"/>
                  <a:pt x="11094187" y="7177"/>
                  <a:pt x="11092700" y="2345"/>
                </a:cubicBezTo>
                <a:cubicBezTo>
                  <a:pt x="11100672" y="3621"/>
                  <a:pt x="11119582" y="12415"/>
                  <a:pt x="11121627" y="4539"/>
                </a:cubicBezTo>
                <a:cubicBezTo>
                  <a:pt x="11161872" y="2410"/>
                  <a:pt x="11201801" y="5778"/>
                  <a:pt x="11237564" y="14319"/>
                </a:cubicBezTo>
                <a:cubicBezTo>
                  <a:pt x="11315265" y="-1427"/>
                  <a:pt x="11272628" y="36301"/>
                  <a:pt x="11328738" y="30868"/>
                </a:cubicBezTo>
                <a:cubicBezTo>
                  <a:pt x="11373885" y="14123"/>
                  <a:pt x="11390505" y="26175"/>
                  <a:pt x="11442587" y="14368"/>
                </a:cubicBezTo>
                <a:cubicBezTo>
                  <a:pt x="11460405" y="39138"/>
                  <a:pt x="11491560" y="10212"/>
                  <a:pt x="11511928" y="16713"/>
                </a:cubicBezTo>
                <a:cubicBezTo>
                  <a:pt x="11544050" y="-13836"/>
                  <a:pt x="11591566" y="41138"/>
                  <a:pt x="11625388" y="39481"/>
                </a:cubicBezTo>
                <a:cubicBezTo>
                  <a:pt x="11682275" y="32159"/>
                  <a:pt x="11743456" y="-367"/>
                  <a:pt x="11775146" y="27611"/>
                </a:cubicBezTo>
                <a:cubicBezTo>
                  <a:pt x="11779070" y="15386"/>
                  <a:pt x="11773473" y="-818"/>
                  <a:pt x="11806024" y="88"/>
                </a:cubicBezTo>
                <a:cubicBezTo>
                  <a:pt x="11821005" y="-1216"/>
                  <a:pt x="11833611" y="12437"/>
                  <a:pt x="11865034" y="19785"/>
                </a:cubicBezTo>
                <a:cubicBezTo>
                  <a:pt x="11905979" y="29998"/>
                  <a:pt x="11998366" y="9552"/>
                  <a:pt x="11994565" y="44174"/>
                </a:cubicBezTo>
                <a:cubicBezTo>
                  <a:pt x="12007200" y="63922"/>
                  <a:pt x="12058131" y="30230"/>
                  <a:pt x="12059283" y="52111"/>
                </a:cubicBezTo>
                <a:cubicBezTo>
                  <a:pt x="12081498" y="36953"/>
                  <a:pt x="12122851" y="58256"/>
                  <a:pt x="12160147" y="55873"/>
                </a:cubicBezTo>
                <a:cubicBezTo>
                  <a:pt x="12167674" y="65410"/>
                  <a:pt x="12176238" y="64529"/>
                  <a:pt x="12190854" y="58535"/>
                </a:cubicBezTo>
                <a:lnTo>
                  <a:pt x="12215705" y="59963"/>
                </a:lnTo>
                <a:lnTo>
                  <a:pt x="12584740" y="3074876"/>
                </a:lnTo>
                <a:lnTo>
                  <a:pt x="483060" y="4556159"/>
                </a:lnTo>
                <a:lnTo>
                  <a:pt x="0" y="609687"/>
                </a:lnTo>
                <a:lnTo>
                  <a:pt x="7836" y="612367"/>
                </a:lnTo>
                <a:cubicBezTo>
                  <a:pt x="25349" y="620104"/>
                  <a:pt x="41483" y="627786"/>
                  <a:pt x="59804" y="632641"/>
                </a:cubicBezTo>
                <a:cubicBezTo>
                  <a:pt x="75146" y="654421"/>
                  <a:pt x="167365" y="632597"/>
                  <a:pt x="189088" y="635215"/>
                </a:cubicBezTo>
                <a:cubicBezTo>
                  <a:pt x="217440" y="623749"/>
                  <a:pt x="208344" y="626448"/>
                  <a:pt x="238402" y="617809"/>
                </a:cubicBezTo>
                <a:cubicBezTo>
                  <a:pt x="247394" y="590135"/>
                  <a:pt x="303125" y="595692"/>
                  <a:pt x="332970" y="587858"/>
                </a:cubicBezTo>
                <a:cubicBezTo>
                  <a:pt x="336621" y="563687"/>
                  <a:pt x="356128" y="555392"/>
                  <a:pt x="407552" y="528789"/>
                </a:cubicBezTo>
                <a:cubicBezTo>
                  <a:pt x="410625" y="501558"/>
                  <a:pt x="481949" y="526749"/>
                  <a:pt x="497934" y="483200"/>
                </a:cubicBezTo>
                <a:cubicBezTo>
                  <a:pt x="501858" y="484200"/>
                  <a:pt x="506013" y="484811"/>
                  <a:pt x="510273" y="485018"/>
                </a:cubicBezTo>
                <a:cubicBezTo>
                  <a:pt x="535011" y="486222"/>
                  <a:pt x="557770" y="473768"/>
                  <a:pt x="561099" y="457203"/>
                </a:cubicBezTo>
                <a:cubicBezTo>
                  <a:pt x="592709" y="393031"/>
                  <a:pt x="657171" y="417531"/>
                  <a:pt x="705102" y="380672"/>
                </a:cubicBezTo>
                <a:cubicBezTo>
                  <a:pt x="762904" y="342107"/>
                  <a:pt x="753762" y="341220"/>
                  <a:pt x="800404" y="270755"/>
                </a:cubicBezTo>
                <a:cubicBezTo>
                  <a:pt x="821510" y="277286"/>
                  <a:pt x="831930" y="272279"/>
                  <a:pt x="842353" y="257559"/>
                </a:cubicBezTo>
                <a:cubicBezTo>
                  <a:pt x="871396" y="239661"/>
                  <a:pt x="901151" y="269258"/>
                  <a:pt x="912247" y="235092"/>
                </a:cubicBezTo>
                <a:cubicBezTo>
                  <a:pt x="915193" y="239660"/>
                  <a:pt x="920652" y="240302"/>
                  <a:pt x="927247" y="239063"/>
                </a:cubicBezTo>
                <a:lnTo>
                  <a:pt x="933425" y="236995"/>
                </a:lnTo>
                <a:lnTo>
                  <a:pt x="934108" y="237279"/>
                </a:lnTo>
                <a:lnTo>
                  <a:pt x="935368" y="236344"/>
                </a:lnTo>
                <a:lnTo>
                  <a:pt x="949059" y="231759"/>
                </a:lnTo>
                <a:cubicBezTo>
                  <a:pt x="964033" y="225857"/>
                  <a:pt x="978036" y="220629"/>
                  <a:pt x="980035" y="232451"/>
                </a:cubicBezTo>
                <a:cubicBezTo>
                  <a:pt x="988861" y="233151"/>
                  <a:pt x="994474" y="231910"/>
                  <a:pt x="998443" y="229669"/>
                </a:cubicBezTo>
                <a:cubicBezTo>
                  <a:pt x="1006381" y="225191"/>
                  <a:pt x="1007750" y="216720"/>
                  <a:pt x="1015140" y="211809"/>
                </a:cubicBezTo>
                <a:lnTo>
                  <a:pt x="1027653" y="209075"/>
                </a:lnTo>
                <a:lnTo>
                  <a:pt x="1029989" y="206615"/>
                </a:lnTo>
                <a:lnTo>
                  <a:pt x="1036851" y="201625"/>
                </a:lnTo>
                <a:lnTo>
                  <a:pt x="1029120" y="198042"/>
                </a:lnTo>
                <a:cubicBezTo>
                  <a:pt x="1021104" y="195096"/>
                  <a:pt x="1101729" y="180798"/>
                  <a:pt x="1113256" y="173389"/>
                </a:cubicBezTo>
                <a:lnTo>
                  <a:pt x="1184710" y="152398"/>
                </a:lnTo>
                <a:lnTo>
                  <a:pt x="1310965" y="166725"/>
                </a:lnTo>
                <a:cubicBezTo>
                  <a:pt x="1336372" y="131696"/>
                  <a:pt x="1403197" y="140119"/>
                  <a:pt x="1430934" y="119950"/>
                </a:cubicBezTo>
                <a:lnTo>
                  <a:pt x="1463118" y="119757"/>
                </a:lnTo>
                <a:lnTo>
                  <a:pt x="1493444" y="128262"/>
                </a:lnTo>
                <a:lnTo>
                  <a:pt x="1493168" y="131301"/>
                </a:lnTo>
                <a:cubicBezTo>
                  <a:pt x="1493827" y="133297"/>
                  <a:pt x="1495475" y="133471"/>
                  <a:pt x="1497974" y="132687"/>
                </a:cubicBezTo>
                <a:lnTo>
                  <a:pt x="1502355" y="130762"/>
                </a:lnTo>
                <a:lnTo>
                  <a:pt x="1508100" y="132372"/>
                </a:lnTo>
                <a:lnTo>
                  <a:pt x="1523822" y="135958"/>
                </a:lnTo>
                <a:lnTo>
                  <a:pt x="1528971" y="142145"/>
                </a:lnTo>
                <a:cubicBezTo>
                  <a:pt x="1544182" y="151821"/>
                  <a:pt x="1579536" y="139768"/>
                  <a:pt x="1590631" y="154682"/>
                </a:cubicBezTo>
                <a:lnTo>
                  <a:pt x="1609537" y="150462"/>
                </a:lnTo>
                <a:lnTo>
                  <a:pt x="1631335" y="160532"/>
                </a:lnTo>
                <a:cubicBezTo>
                  <a:pt x="1651445" y="168813"/>
                  <a:pt x="1672155" y="173541"/>
                  <a:pt x="1693983" y="164048"/>
                </a:cubicBezTo>
                <a:cubicBezTo>
                  <a:pt x="1686705" y="185321"/>
                  <a:pt x="1748101" y="157604"/>
                  <a:pt x="1763575" y="175690"/>
                </a:cubicBezTo>
                <a:cubicBezTo>
                  <a:pt x="1773286" y="190711"/>
                  <a:pt x="1794179" y="185800"/>
                  <a:pt x="1812709" y="188883"/>
                </a:cubicBezTo>
                <a:cubicBezTo>
                  <a:pt x="1830479" y="202932"/>
                  <a:pt x="1918180" y="204037"/>
                  <a:pt x="1945879" y="197052"/>
                </a:cubicBezTo>
                <a:cubicBezTo>
                  <a:pt x="1955185" y="193416"/>
                  <a:pt x="1964727" y="191072"/>
                  <a:pt x="1974418" y="189712"/>
                </a:cubicBezTo>
                <a:lnTo>
                  <a:pt x="2235555" y="226659"/>
                </a:lnTo>
                <a:cubicBezTo>
                  <a:pt x="2235555" y="166322"/>
                  <a:pt x="2881775" y="274380"/>
                  <a:pt x="2881775" y="21404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1BBFDD63-AD5F-4E42-979B-2FBDE3450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7855" y="1431370"/>
            <a:ext cx="5217258" cy="338246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381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AABDB02C-700D-4121-B1D1-CCB58F4BE5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4339" y="1431370"/>
            <a:ext cx="5217258" cy="3382462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381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falscher clip" descr="falscher clip">
            <a:hlinkClick r:id="" action="ppaction://media"/>
            <a:extLst>
              <a:ext uri="{FF2B5EF4-FFF2-40B4-BE49-F238E27FC236}">
                <a16:creationId xmlns:a16="http://schemas.microsoft.com/office/drawing/2014/main" id="{757C7ABF-01E6-FB4A-A4B8-2FA50505E6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53649" y="1571487"/>
            <a:ext cx="4925667" cy="2770686"/>
          </a:xfrm>
          <a:prstGeom prst="rect">
            <a:avLst/>
          </a:prstGeom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8668C7-AC8D-C447-A5CE-C1E435831C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5081956"/>
            <a:ext cx="10117130" cy="131884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de-DE" b="1" dirty="0"/>
              <a:t>Fokuswechsel in Szene 1</a:t>
            </a:r>
          </a:p>
          <a:p>
            <a:pPr marL="0" indent="0" algn="ctr">
              <a:buNone/>
            </a:pPr>
            <a:endParaRPr lang="de-DE" dirty="0"/>
          </a:p>
          <a:p>
            <a:pPr marL="0" indent="0" algn="ctr">
              <a:buNone/>
            </a:pP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63A5DA9F-2B3A-5847-98ED-FCF286923421}"/>
              </a:ext>
            </a:extLst>
          </p:cNvPr>
          <p:cNvSpPr txBox="1"/>
          <p:nvPr/>
        </p:nvSpPr>
        <p:spPr>
          <a:xfrm>
            <a:off x="2113017" y="4403542"/>
            <a:ext cx="260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Verlängerter Fokuswechsel</a:t>
            </a:r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6A9814CB-16FC-D544-996F-B4648605937F}"/>
              </a:ext>
            </a:extLst>
          </p:cNvPr>
          <p:cNvSpPr txBox="1"/>
          <p:nvPr/>
        </p:nvSpPr>
        <p:spPr>
          <a:xfrm>
            <a:off x="7450192" y="4388397"/>
            <a:ext cx="2705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de-DE" dirty="0"/>
              <a:t>Gewünschter Fokuswechsel</a:t>
            </a:r>
            <a:endParaRPr lang="de-DE"/>
          </a:p>
        </p:txBody>
      </p:sp>
      <p:pic>
        <p:nvPicPr>
          <p:cNvPr id="8" name="richtige Szene" descr="richtige Szene">
            <a:hlinkClick r:id="" action="ppaction://media"/>
            <a:extLst>
              <a:ext uri="{FF2B5EF4-FFF2-40B4-BE49-F238E27FC236}">
                <a16:creationId xmlns:a16="http://schemas.microsoft.com/office/drawing/2014/main" id="{B47A7011-D7FA-674E-BC2D-BE40D62D051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340132" y="1579708"/>
            <a:ext cx="4925667" cy="277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2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55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FF47CB7-972F-479F-A36D-9E72D26EC8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153B68-5844-490D-8E67-F616D6D72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331648" cy="1978172"/>
          </a:xfrm>
          <a:custGeom>
            <a:avLst/>
            <a:gdLst>
              <a:gd name="connsiteX0" fmla="*/ 0 w 10768629"/>
              <a:gd name="connsiteY0" fmla="*/ 0 h 1978172"/>
              <a:gd name="connsiteX1" fmla="*/ 10768629 w 10768629"/>
              <a:gd name="connsiteY1" fmla="*/ 0 h 1978172"/>
              <a:gd name="connsiteX2" fmla="*/ 10733254 w 10768629"/>
              <a:gd name="connsiteY2" fmla="*/ 31439 h 1978172"/>
              <a:gd name="connsiteX3" fmla="*/ 10727085 w 10768629"/>
              <a:gd name="connsiteY3" fmla="*/ 37910 h 1978172"/>
              <a:gd name="connsiteX4" fmla="*/ 10675953 w 10768629"/>
              <a:gd name="connsiteY4" fmla="*/ 68623 h 1978172"/>
              <a:gd name="connsiteX5" fmla="*/ 10637091 w 10768629"/>
              <a:gd name="connsiteY5" fmla="*/ 90361 h 1978172"/>
              <a:gd name="connsiteX6" fmla="*/ 10610971 w 10768629"/>
              <a:gd name="connsiteY6" fmla="*/ 110764 h 1978172"/>
              <a:gd name="connsiteX7" fmla="*/ 10532872 w 10768629"/>
              <a:gd name="connsiteY7" fmla="*/ 138028 h 1978172"/>
              <a:gd name="connsiteX8" fmla="*/ 10398558 w 10768629"/>
              <a:gd name="connsiteY8" fmla="*/ 172911 h 1978172"/>
              <a:gd name="connsiteX9" fmla="*/ 10371128 w 10768629"/>
              <a:gd name="connsiteY9" fmla="*/ 182609 h 1978172"/>
              <a:gd name="connsiteX10" fmla="*/ 10352178 w 10768629"/>
              <a:gd name="connsiteY10" fmla="*/ 199976 h 1978172"/>
              <a:gd name="connsiteX11" fmla="*/ 10351815 w 10768629"/>
              <a:gd name="connsiteY11" fmla="*/ 211879 h 1978172"/>
              <a:gd name="connsiteX12" fmla="*/ 10337471 w 10768629"/>
              <a:gd name="connsiteY12" fmla="*/ 218661 h 1978172"/>
              <a:gd name="connsiteX13" fmla="*/ 10334625 w 10768629"/>
              <a:gd name="connsiteY13" fmla="*/ 222351 h 1978172"/>
              <a:gd name="connsiteX14" fmla="*/ 10256365 w 10768629"/>
              <a:gd name="connsiteY14" fmla="*/ 235917 h 1978172"/>
              <a:gd name="connsiteX15" fmla="*/ 10201127 w 10768629"/>
              <a:gd name="connsiteY15" fmla="*/ 267448 h 1978172"/>
              <a:gd name="connsiteX16" fmla="*/ 9961218 w 10768629"/>
              <a:gd name="connsiteY16" fmla="*/ 326720 h 1978172"/>
              <a:gd name="connsiteX17" fmla="*/ 9859715 w 10768629"/>
              <a:gd name="connsiteY17" fmla="*/ 355698 h 1978172"/>
              <a:gd name="connsiteX18" fmla="*/ 9679867 w 10768629"/>
              <a:gd name="connsiteY18" fmla="*/ 399081 h 1978172"/>
              <a:gd name="connsiteX19" fmla="*/ 9490654 w 10768629"/>
              <a:gd name="connsiteY19" fmla="*/ 455225 h 1978172"/>
              <a:gd name="connsiteX20" fmla="*/ 9470837 w 10768629"/>
              <a:gd name="connsiteY20" fmla="*/ 452539 h 1978172"/>
              <a:gd name="connsiteX21" fmla="*/ 9469082 w 10768629"/>
              <a:gd name="connsiteY21" fmla="*/ 454891 h 1978172"/>
              <a:gd name="connsiteX22" fmla="*/ 9448038 w 10768629"/>
              <a:gd name="connsiteY22" fmla="*/ 459733 h 1978172"/>
              <a:gd name="connsiteX23" fmla="*/ 9396821 w 10768629"/>
              <a:gd name="connsiteY23" fmla="*/ 455795 h 1978172"/>
              <a:gd name="connsiteX24" fmla="*/ 9392197 w 10768629"/>
              <a:gd name="connsiteY24" fmla="*/ 459796 h 1978172"/>
              <a:gd name="connsiteX25" fmla="*/ 9347994 w 10768629"/>
              <a:gd name="connsiteY25" fmla="*/ 464462 h 1978172"/>
              <a:gd name="connsiteX26" fmla="*/ 9347889 w 10768629"/>
              <a:gd name="connsiteY26" fmla="*/ 466539 h 1978172"/>
              <a:gd name="connsiteX27" fmla="*/ 9337639 w 10768629"/>
              <a:gd name="connsiteY27" fmla="*/ 476654 h 1978172"/>
              <a:gd name="connsiteX28" fmla="*/ 9316893 w 10768629"/>
              <a:gd name="connsiteY28" fmla="*/ 491390 h 1978172"/>
              <a:gd name="connsiteX29" fmla="*/ 9229283 w 10768629"/>
              <a:gd name="connsiteY29" fmla="*/ 555377 h 1978172"/>
              <a:gd name="connsiteX30" fmla="*/ 9220274 w 10768629"/>
              <a:gd name="connsiteY30" fmla="*/ 557502 h 1978172"/>
              <a:gd name="connsiteX31" fmla="*/ 9220202 w 10768629"/>
              <a:gd name="connsiteY31" fmla="*/ 558001 h 1978172"/>
              <a:gd name="connsiteX32" fmla="*/ 9210908 w 10768629"/>
              <a:gd name="connsiteY32" fmla="*/ 561147 h 1978172"/>
              <a:gd name="connsiteX33" fmla="*/ 9186374 w 10768629"/>
              <a:gd name="connsiteY33" fmla="*/ 565502 h 1978172"/>
              <a:gd name="connsiteX34" fmla="*/ 9181058 w 10768629"/>
              <a:gd name="connsiteY34" fmla="*/ 569943 h 1978172"/>
              <a:gd name="connsiteX35" fmla="*/ 9179948 w 10768629"/>
              <a:gd name="connsiteY35" fmla="*/ 576062 h 1978172"/>
              <a:gd name="connsiteX36" fmla="*/ 9149110 w 10768629"/>
              <a:gd name="connsiteY36" fmla="*/ 598906 h 1978172"/>
              <a:gd name="connsiteX37" fmla="*/ 9078556 w 10768629"/>
              <a:gd name="connsiteY37" fmla="*/ 644039 h 1978172"/>
              <a:gd name="connsiteX38" fmla="*/ 8996399 w 10768629"/>
              <a:gd name="connsiteY38" fmla="*/ 690055 h 1978172"/>
              <a:gd name="connsiteX39" fmla="*/ 8803791 w 10768629"/>
              <a:gd name="connsiteY39" fmla="*/ 813860 h 1978172"/>
              <a:gd name="connsiteX40" fmla="*/ 8636202 w 10768629"/>
              <a:gd name="connsiteY40" fmla="*/ 848463 h 1978172"/>
              <a:gd name="connsiteX41" fmla="*/ 8555372 w 10768629"/>
              <a:gd name="connsiteY41" fmla="*/ 883171 h 1978172"/>
              <a:gd name="connsiteX42" fmla="*/ 8507229 w 10768629"/>
              <a:gd name="connsiteY42" fmla="*/ 901665 h 1978172"/>
              <a:gd name="connsiteX43" fmla="*/ 8428473 w 10768629"/>
              <a:gd name="connsiteY43" fmla="*/ 927985 h 1978172"/>
              <a:gd name="connsiteX44" fmla="*/ 8427914 w 10768629"/>
              <a:gd name="connsiteY44" fmla="*/ 933480 h 1978172"/>
              <a:gd name="connsiteX45" fmla="*/ 8420327 w 10768629"/>
              <a:gd name="connsiteY45" fmla="*/ 941984 h 1978172"/>
              <a:gd name="connsiteX46" fmla="*/ 8407128 w 10768629"/>
              <a:gd name="connsiteY46" fmla="*/ 961344 h 1978172"/>
              <a:gd name="connsiteX47" fmla="*/ 8380548 w 10768629"/>
              <a:gd name="connsiteY47" fmla="*/ 987916 h 1978172"/>
              <a:gd name="connsiteX48" fmla="*/ 8379462 w 10768629"/>
              <a:gd name="connsiteY48" fmla="*/ 987106 h 1978172"/>
              <a:gd name="connsiteX49" fmla="*/ 8369725 w 10768629"/>
              <a:gd name="connsiteY49" fmla="*/ 989186 h 1978172"/>
              <a:gd name="connsiteX50" fmla="*/ 8304438 w 10768629"/>
              <a:gd name="connsiteY50" fmla="*/ 996739 h 1978172"/>
              <a:gd name="connsiteX51" fmla="*/ 8280929 w 10768629"/>
              <a:gd name="connsiteY51" fmla="*/ 1023089 h 1978172"/>
              <a:gd name="connsiteX52" fmla="*/ 8275760 w 10768629"/>
              <a:gd name="connsiteY52" fmla="*/ 1027772 h 1978172"/>
              <a:gd name="connsiteX53" fmla="*/ 8275478 w 10768629"/>
              <a:gd name="connsiteY53" fmla="*/ 1027605 h 1978172"/>
              <a:gd name="connsiteX54" fmla="*/ 8269666 w 10768629"/>
              <a:gd name="connsiteY54" fmla="*/ 1032033 h 1978172"/>
              <a:gd name="connsiteX55" fmla="*/ 8203836 w 10768629"/>
              <a:gd name="connsiteY55" fmla="*/ 1037347 h 1978172"/>
              <a:gd name="connsiteX56" fmla="*/ 8122936 w 10768629"/>
              <a:gd name="connsiteY56" fmla="*/ 1063113 h 1978172"/>
              <a:gd name="connsiteX57" fmla="*/ 8043658 w 10768629"/>
              <a:gd name="connsiteY57" fmla="*/ 1092746 h 1978172"/>
              <a:gd name="connsiteX58" fmla="*/ 8015351 w 10768629"/>
              <a:gd name="connsiteY58" fmla="*/ 1105478 h 1978172"/>
              <a:gd name="connsiteX59" fmla="*/ 7963145 w 10768629"/>
              <a:gd name="connsiteY59" fmla="*/ 1119346 h 1978172"/>
              <a:gd name="connsiteX60" fmla="*/ 7938145 w 10768629"/>
              <a:gd name="connsiteY60" fmla="*/ 1120225 h 1978172"/>
              <a:gd name="connsiteX61" fmla="*/ 7937238 w 10768629"/>
              <a:gd name="connsiteY61" fmla="*/ 1121204 h 1978172"/>
              <a:gd name="connsiteX62" fmla="*/ 7934398 w 10768629"/>
              <a:gd name="connsiteY62" fmla="*/ 1118240 h 1978172"/>
              <a:gd name="connsiteX63" fmla="*/ 7918248 w 10768629"/>
              <a:gd name="connsiteY63" fmla="*/ 1124371 h 1978172"/>
              <a:gd name="connsiteX64" fmla="*/ 7914119 w 10768629"/>
              <a:gd name="connsiteY64" fmla="*/ 1127653 h 1978172"/>
              <a:gd name="connsiteX65" fmla="*/ 7907658 w 10768629"/>
              <a:gd name="connsiteY65" fmla="*/ 1130350 h 1978172"/>
              <a:gd name="connsiteX66" fmla="*/ 7907434 w 10768629"/>
              <a:gd name="connsiteY66" fmla="*/ 1130103 h 1978172"/>
              <a:gd name="connsiteX67" fmla="*/ 7901508 w 10768629"/>
              <a:gd name="connsiteY67" fmla="*/ 1133245 h 1978172"/>
              <a:gd name="connsiteX68" fmla="*/ 7873287 w 10768629"/>
              <a:gd name="connsiteY68" fmla="*/ 1152609 h 1978172"/>
              <a:gd name="connsiteX69" fmla="*/ 7834833 w 10768629"/>
              <a:gd name="connsiteY69" fmla="*/ 1153868 h 1978172"/>
              <a:gd name="connsiteX70" fmla="*/ 7828661 w 10768629"/>
              <a:gd name="connsiteY70" fmla="*/ 1139994 h 1978172"/>
              <a:gd name="connsiteX71" fmla="*/ 7823966 w 10768629"/>
              <a:gd name="connsiteY71" fmla="*/ 1143178 h 1978172"/>
              <a:gd name="connsiteX72" fmla="*/ 7815078 w 10768629"/>
              <a:gd name="connsiteY72" fmla="*/ 1151776 h 1978172"/>
              <a:gd name="connsiteX73" fmla="*/ 7812026 w 10768629"/>
              <a:gd name="connsiteY73" fmla="*/ 1151522 h 1978172"/>
              <a:gd name="connsiteX74" fmla="*/ 7782249 w 10768629"/>
              <a:gd name="connsiteY74" fmla="*/ 1160970 h 1978172"/>
              <a:gd name="connsiteX75" fmla="*/ 7773476 w 10768629"/>
              <a:gd name="connsiteY75" fmla="*/ 1157414 h 1978172"/>
              <a:gd name="connsiteX76" fmla="*/ 7769600 w 10768629"/>
              <a:gd name="connsiteY76" fmla="*/ 1157365 h 1978172"/>
              <a:gd name="connsiteX77" fmla="*/ 7752631 w 10768629"/>
              <a:gd name="connsiteY77" fmla="*/ 1172815 h 1978172"/>
              <a:gd name="connsiteX78" fmla="*/ 7743525 w 10768629"/>
              <a:gd name="connsiteY78" fmla="*/ 1179064 h 1978172"/>
              <a:gd name="connsiteX79" fmla="*/ 7685942 w 10768629"/>
              <a:gd name="connsiteY79" fmla="*/ 1233723 h 1978172"/>
              <a:gd name="connsiteX80" fmla="*/ 7586920 w 10768629"/>
              <a:gd name="connsiteY80" fmla="*/ 1261888 h 1978172"/>
              <a:gd name="connsiteX81" fmla="*/ 7486100 w 10768629"/>
              <a:gd name="connsiteY81" fmla="*/ 1292563 h 1978172"/>
              <a:gd name="connsiteX82" fmla="*/ 7407190 w 10768629"/>
              <a:gd name="connsiteY82" fmla="*/ 1314737 h 1978172"/>
              <a:gd name="connsiteX83" fmla="*/ 7240698 w 10768629"/>
              <a:gd name="connsiteY83" fmla="*/ 1438832 h 1978172"/>
              <a:gd name="connsiteX84" fmla="*/ 7197675 w 10768629"/>
              <a:gd name="connsiteY84" fmla="*/ 1447530 h 1978172"/>
              <a:gd name="connsiteX85" fmla="*/ 7164788 w 10768629"/>
              <a:gd name="connsiteY85" fmla="*/ 1480293 h 1978172"/>
              <a:gd name="connsiteX86" fmla="*/ 7147929 w 10768629"/>
              <a:gd name="connsiteY86" fmla="*/ 1477641 h 1978172"/>
              <a:gd name="connsiteX87" fmla="*/ 7144965 w 10768629"/>
              <a:gd name="connsiteY87" fmla="*/ 1476908 h 1978172"/>
              <a:gd name="connsiteX88" fmla="*/ 7134299 w 10768629"/>
              <a:gd name="connsiteY88" fmla="*/ 1479969 h 1978172"/>
              <a:gd name="connsiteX89" fmla="*/ 7129809 w 10768629"/>
              <a:gd name="connsiteY89" fmla="*/ 1473339 h 1978172"/>
              <a:gd name="connsiteX90" fmla="*/ 7112688 w 10768629"/>
              <a:gd name="connsiteY90" fmla="*/ 1472575 h 1978172"/>
              <a:gd name="connsiteX91" fmla="*/ 7093470 w 10768629"/>
              <a:gd name="connsiteY91" fmla="*/ 1480300 h 1978172"/>
              <a:gd name="connsiteX92" fmla="*/ 7025034 w 10768629"/>
              <a:gd name="connsiteY92" fmla="*/ 1506934 h 1978172"/>
              <a:gd name="connsiteX93" fmla="*/ 7014783 w 10768629"/>
              <a:gd name="connsiteY93" fmla="*/ 1515868 h 1978172"/>
              <a:gd name="connsiteX94" fmla="*/ 6979706 w 10768629"/>
              <a:gd name="connsiteY94" fmla="*/ 1523511 h 1978172"/>
              <a:gd name="connsiteX95" fmla="*/ 6977890 w 10768629"/>
              <a:gd name="connsiteY95" fmla="*/ 1525793 h 1978172"/>
              <a:gd name="connsiteX96" fmla="*/ 6944339 w 10768629"/>
              <a:gd name="connsiteY96" fmla="*/ 1536237 h 1978172"/>
              <a:gd name="connsiteX97" fmla="*/ 6886996 w 10768629"/>
              <a:gd name="connsiteY97" fmla="*/ 1563569 h 1978172"/>
              <a:gd name="connsiteX98" fmla="*/ 6874510 w 10768629"/>
              <a:gd name="connsiteY98" fmla="*/ 1558469 h 1978172"/>
              <a:gd name="connsiteX99" fmla="*/ 6871943 w 10768629"/>
              <a:gd name="connsiteY99" fmla="*/ 1554651 h 1978172"/>
              <a:gd name="connsiteX100" fmla="*/ 6856174 w 10768629"/>
              <a:gd name="connsiteY100" fmla="*/ 1562024 h 1978172"/>
              <a:gd name="connsiteX101" fmla="*/ 6842321 w 10768629"/>
              <a:gd name="connsiteY101" fmla="*/ 1560554 h 1978172"/>
              <a:gd name="connsiteX102" fmla="*/ 6832713 w 10768629"/>
              <a:gd name="connsiteY102" fmla="*/ 1569357 h 1978172"/>
              <a:gd name="connsiteX103" fmla="*/ 6816351 w 10768629"/>
              <a:gd name="connsiteY103" fmla="*/ 1571495 h 1978172"/>
              <a:gd name="connsiteX104" fmla="*/ 6795800 w 10768629"/>
              <a:gd name="connsiteY104" fmla="*/ 1572010 h 1978172"/>
              <a:gd name="connsiteX105" fmla="*/ 6777546 w 10768629"/>
              <a:gd name="connsiteY105" fmla="*/ 1568661 h 1978172"/>
              <a:gd name="connsiteX106" fmla="*/ 6751528 w 10768629"/>
              <a:gd name="connsiteY106" fmla="*/ 1574143 h 1978172"/>
              <a:gd name="connsiteX107" fmla="*/ 6691966 w 10768629"/>
              <a:gd name="connsiteY107" fmla="*/ 1582255 h 1978172"/>
              <a:gd name="connsiteX108" fmla="*/ 6646941 w 10768629"/>
              <a:gd name="connsiteY108" fmla="*/ 1588471 h 1978172"/>
              <a:gd name="connsiteX109" fmla="*/ 6568576 w 10768629"/>
              <a:gd name="connsiteY109" fmla="*/ 1606488 h 1978172"/>
              <a:gd name="connsiteX110" fmla="*/ 6554358 w 10768629"/>
              <a:gd name="connsiteY110" fmla="*/ 1621701 h 1978172"/>
              <a:gd name="connsiteX111" fmla="*/ 6516968 w 10768629"/>
              <a:gd name="connsiteY111" fmla="*/ 1617195 h 1978172"/>
              <a:gd name="connsiteX112" fmla="*/ 6506479 w 10768629"/>
              <a:gd name="connsiteY112" fmla="*/ 1602227 h 1978172"/>
              <a:gd name="connsiteX113" fmla="*/ 6458436 w 10768629"/>
              <a:gd name="connsiteY113" fmla="*/ 1607332 h 1978172"/>
              <a:gd name="connsiteX114" fmla="*/ 6414786 w 10768629"/>
              <a:gd name="connsiteY114" fmla="*/ 1628815 h 1978172"/>
              <a:gd name="connsiteX115" fmla="*/ 6357085 w 10768629"/>
              <a:gd name="connsiteY115" fmla="*/ 1640846 h 1978172"/>
              <a:gd name="connsiteX116" fmla="*/ 6322636 w 10768629"/>
              <a:gd name="connsiteY116" fmla="*/ 1648213 h 1978172"/>
              <a:gd name="connsiteX117" fmla="*/ 6226172 w 10768629"/>
              <a:gd name="connsiteY117" fmla="*/ 1654676 h 1978172"/>
              <a:gd name="connsiteX118" fmla="*/ 6221217 w 10768629"/>
              <a:gd name="connsiteY118" fmla="*/ 1654506 h 1978172"/>
              <a:gd name="connsiteX119" fmla="*/ 6204956 w 10768629"/>
              <a:gd name="connsiteY119" fmla="*/ 1664280 h 1978172"/>
              <a:gd name="connsiteX120" fmla="*/ 6204270 w 10768629"/>
              <a:gd name="connsiteY120" fmla="*/ 1666782 h 1978172"/>
              <a:gd name="connsiteX121" fmla="*/ 6143810 w 10768629"/>
              <a:gd name="connsiteY121" fmla="*/ 1661963 h 1978172"/>
              <a:gd name="connsiteX122" fmla="*/ 6136560 w 10768629"/>
              <a:gd name="connsiteY122" fmla="*/ 1665728 h 1978172"/>
              <a:gd name="connsiteX123" fmla="*/ 6096155 w 10768629"/>
              <a:gd name="connsiteY123" fmla="*/ 1656951 h 1978172"/>
              <a:gd name="connsiteX124" fmla="*/ 6075812 w 10768629"/>
              <a:gd name="connsiteY124" fmla="*/ 1655422 h 1978172"/>
              <a:gd name="connsiteX125" fmla="*/ 6039495 w 10768629"/>
              <a:gd name="connsiteY125" fmla="*/ 1649680 h 1978172"/>
              <a:gd name="connsiteX126" fmla="*/ 6036523 w 10768629"/>
              <a:gd name="connsiteY126" fmla="*/ 1652121 h 1978172"/>
              <a:gd name="connsiteX127" fmla="*/ 6029328 w 10768629"/>
              <a:gd name="connsiteY127" fmla="*/ 1649904 h 1978172"/>
              <a:gd name="connsiteX128" fmla="*/ 6024075 w 10768629"/>
              <a:gd name="connsiteY128" fmla="*/ 1652779 h 1978172"/>
              <a:gd name="connsiteX129" fmla="*/ 6018085 w 10768629"/>
              <a:gd name="connsiteY129" fmla="*/ 1652030 h 1978172"/>
              <a:gd name="connsiteX130" fmla="*/ 5955513 w 10768629"/>
              <a:gd name="connsiteY130" fmla="*/ 1663584 h 1978172"/>
              <a:gd name="connsiteX131" fmla="*/ 5941996 w 10768629"/>
              <a:gd name="connsiteY131" fmla="*/ 1661326 h 1978172"/>
              <a:gd name="connsiteX132" fmla="*/ 5931789 w 10768629"/>
              <a:gd name="connsiteY132" fmla="*/ 1669915 h 1978172"/>
              <a:gd name="connsiteX133" fmla="*/ 5888686 w 10768629"/>
              <a:gd name="connsiteY133" fmla="*/ 1672175 h 1978172"/>
              <a:gd name="connsiteX134" fmla="*/ 5873794 w 10768629"/>
              <a:gd name="connsiteY134" fmla="*/ 1665454 h 1978172"/>
              <a:gd name="connsiteX135" fmla="*/ 5860022 w 10768629"/>
              <a:gd name="connsiteY135" fmla="*/ 1660635 h 1978172"/>
              <a:gd name="connsiteX136" fmla="*/ 5858237 w 10768629"/>
              <a:gd name="connsiteY136" fmla="*/ 1660649 h 1978172"/>
              <a:gd name="connsiteX137" fmla="*/ 5840319 w 10768629"/>
              <a:gd name="connsiteY137" fmla="*/ 1660798 h 1978172"/>
              <a:gd name="connsiteX138" fmla="*/ 5806984 w 10768629"/>
              <a:gd name="connsiteY138" fmla="*/ 1661075 h 1978172"/>
              <a:gd name="connsiteX139" fmla="*/ 5742351 w 10768629"/>
              <a:gd name="connsiteY139" fmla="*/ 1667489 h 1978172"/>
              <a:gd name="connsiteX140" fmla="*/ 5529437 w 10768629"/>
              <a:gd name="connsiteY140" fmla="*/ 1636968 h 1978172"/>
              <a:gd name="connsiteX141" fmla="*/ 5440853 w 10768629"/>
              <a:gd name="connsiteY141" fmla="*/ 1657958 h 1978172"/>
              <a:gd name="connsiteX142" fmla="*/ 4945936 w 10768629"/>
              <a:gd name="connsiteY142" fmla="*/ 1713743 h 1978172"/>
              <a:gd name="connsiteX143" fmla="*/ 4818446 w 10768629"/>
              <a:gd name="connsiteY143" fmla="*/ 1726895 h 1978172"/>
              <a:gd name="connsiteX144" fmla="*/ 4813657 w 10768629"/>
              <a:gd name="connsiteY144" fmla="*/ 1730706 h 1978172"/>
              <a:gd name="connsiteX145" fmla="*/ 4759058 w 10768629"/>
              <a:gd name="connsiteY145" fmla="*/ 1766533 h 1978172"/>
              <a:gd name="connsiteX146" fmla="*/ 4719749 w 10768629"/>
              <a:gd name="connsiteY146" fmla="*/ 1771811 h 1978172"/>
              <a:gd name="connsiteX147" fmla="*/ 4568686 w 10768629"/>
              <a:gd name="connsiteY147" fmla="*/ 1786141 h 1978172"/>
              <a:gd name="connsiteX148" fmla="*/ 4418751 w 10768629"/>
              <a:gd name="connsiteY148" fmla="*/ 1796932 h 1978172"/>
              <a:gd name="connsiteX149" fmla="*/ 4378377 w 10768629"/>
              <a:gd name="connsiteY149" fmla="*/ 1815528 h 1978172"/>
              <a:gd name="connsiteX150" fmla="*/ 4320575 w 10768629"/>
              <a:gd name="connsiteY150" fmla="*/ 1832722 h 1978172"/>
              <a:gd name="connsiteX151" fmla="*/ 4220200 w 10768629"/>
              <a:gd name="connsiteY151" fmla="*/ 1873173 h 1978172"/>
              <a:gd name="connsiteX152" fmla="*/ 4105361 w 10768629"/>
              <a:gd name="connsiteY152" fmla="*/ 1894711 h 1978172"/>
              <a:gd name="connsiteX153" fmla="*/ 3973223 w 10768629"/>
              <a:gd name="connsiteY153" fmla="*/ 1881015 h 1978172"/>
              <a:gd name="connsiteX154" fmla="*/ 3900992 w 10768629"/>
              <a:gd name="connsiteY154" fmla="*/ 1880603 h 1978172"/>
              <a:gd name="connsiteX155" fmla="*/ 3662119 w 10768629"/>
              <a:gd name="connsiteY155" fmla="*/ 1876289 h 1978172"/>
              <a:gd name="connsiteX156" fmla="*/ 3496919 w 10768629"/>
              <a:gd name="connsiteY156" fmla="*/ 1873180 h 1978172"/>
              <a:gd name="connsiteX157" fmla="*/ 3449433 w 10768629"/>
              <a:gd name="connsiteY157" fmla="*/ 1889681 h 1978172"/>
              <a:gd name="connsiteX158" fmla="*/ 3369766 w 10768629"/>
              <a:gd name="connsiteY158" fmla="*/ 1916653 h 1978172"/>
              <a:gd name="connsiteX159" fmla="*/ 3290336 w 10768629"/>
              <a:gd name="connsiteY159" fmla="*/ 1925039 h 1978172"/>
              <a:gd name="connsiteX160" fmla="*/ 3224897 w 10768629"/>
              <a:gd name="connsiteY160" fmla="*/ 1943733 h 1978172"/>
              <a:gd name="connsiteX161" fmla="*/ 3161463 w 10768629"/>
              <a:gd name="connsiteY161" fmla="*/ 1946591 h 1978172"/>
              <a:gd name="connsiteX162" fmla="*/ 3157504 w 10768629"/>
              <a:gd name="connsiteY162" fmla="*/ 1957276 h 1978172"/>
              <a:gd name="connsiteX163" fmla="*/ 3115176 w 10768629"/>
              <a:gd name="connsiteY163" fmla="*/ 1943459 h 1978172"/>
              <a:gd name="connsiteX164" fmla="*/ 3038835 w 10768629"/>
              <a:gd name="connsiteY164" fmla="*/ 1920210 h 1978172"/>
              <a:gd name="connsiteX165" fmla="*/ 2897201 w 10768629"/>
              <a:gd name="connsiteY165" fmla="*/ 1926772 h 1978172"/>
              <a:gd name="connsiteX166" fmla="*/ 2783891 w 10768629"/>
              <a:gd name="connsiteY166" fmla="*/ 1931749 h 1978172"/>
              <a:gd name="connsiteX167" fmla="*/ 2712447 w 10768629"/>
              <a:gd name="connsiteY167" fmla="*/ 1933044 h 1978172"/>
              <a:gd name="connsiteX168" fmla="*/ 2560151 w 10768629"/>
              <a:gd name="connsiteY168" fmla="*/ 1963609 h 1978172"/>
              <a:gd name="connsiteX169" fmla="*/ 2367221 w 10768629"/>
              <a:gd name="connsiteY169" fmla="*/ 1971884 h 1978172"/>
              <a:gd name="connsiteX170" fmla="*/ 2272130 w 10768629"/>
              <a:gd name="connsiteY170" fmla="*/ 1961162 h 1978172"/>
              <a:gd name="connsiteX171" fmla="*/ 2189404 w 10768629"/>
              <a:gd name="connsiteY171" fmla="*/ 1978172 h 1978172"/>
              <a:gd name="connsiteX172" fmla="*/ 2077704 w 10768629"/>
              <a:gd name="connsiteY172" fmla="*/ 1965002 h 1978172"/>
              <a:gd name="connsiteX173" fmla="*/ 1967996 w 10768629"/>
              <a:gd name="connsiteY173" fmla="*/ 1953187 h 1978172"/>
              <a:gd name="connsiteX174" fmla="*/ 1855805 w 10768629"/>
              <a:gd name="connsiteY174" fmla="*/ 1926082 h 1978172"/>
              <a:gd name="connsiteX175" fmla="*/ 1790957 w 10768629"/>
              <a:gd name="connsiteY175" fmla="*/ 1919460 h 1978172"/>
              <a:gd name="connsiteX176" fmla="*/ 1613978 w 10768629"/>
              <a:gd name="connsiteY176" fmla="*/ 1891581 h 1978172"/>
              <a:gd name="connsiteX177" fmla="*/ 1436831 w 10768629"/>
              <a:gd name="connsiteY177" fmla="*/ 1856201 h 1978172"/>
              <a:gd name="connsiteX178" fmla="*/ 1332568 w 10768629"/>
              <a:gd name="connsiteY178" fmla="*/ 1793149 h 1978172"/>
              <a:gd name="connsiteX179" fmla="*/ 1186881 w 10768629"/>
              <a:gd name="connsiteY179" fmla="*/ 1768613 h 1978172"/>
              <a:gd name="connsiteX180" fmla="*/ 1162595 w 10768629"/>
              <a:gd name="connsiteY180" fmla="*/ 1758337 h 1978172"/>
              <a:gd name="connsiteX181" fmla="*/ 1128523 w 10768629"/>
              <a:gd name="connsiteY181" fmla="*/ 1763621 h 1978172"/>
              <a:gd name="connsiteX182" fmla="*/ 991903 w 10768629"/>
              <a:gd name="connsiteY182" fmla="*/ 1786741 h 1978172"/>
              <a:gd name="connsiteX183" fmla="*/ 883960 w 10768629"/>
              <a:gd name="connsiteY183" fmla="*/ 1822386 h 1978172"/>
              <a:gd name="connsiteX184" fmla="*/ 766531 w 10768629"/>
              <a:gd name="connsiteY184" fmla="*/ 1805053 h 1978172"/>
              <a:gd name="connsiteX185" fmla="*/ 669779 w 10768629"/>
              <a:gd name="connsiteY185" fmla="*/ 1800537 h 1978172"/>
              <a:gd name="connsiteX186" fmla="*/ 523898 w 10768629"/>
              <a:gd name="connsiteY186" fmla="*/ 1811085 h 1978172"/>
              <a:gd name="connsiteX187" fmla="*/ 360251 w 10768629"/>
              <a:gd name="connsiteY187" fmla="*/ 1830735 h 1978172"/>
              <a:gd name="connsiteX188" fmla="*/ 255207 w 10768629"/>
              <a:gd name="connsiteY188" fmla="*/ 1818275 h 1978172"/>
              <a:gd name="connsiteX189" fmla="*/ 101803 w 10768629"/>
              <a:gd name="connsiteY189" fmla="*/ 1870647 h 1978172"/>
              <a:gd name="connsiteX190" fmla="*/ 25397 w 10768629"/>
              <a:gd name="connsiteY190" fmla="*/ 1888443 h 1978172"/>
              <a:gd name="connsiteX191" fmla="*/ 2370 w 10768629"/>
              <a:gd name="connsiteY191" fmla="*/ 1878311 h 1978172"/>
              <a:gd name="connsiteX192" fmla="*/ 0 w 10768629"/>
              <a:gd name="connsiteY192" fmla="*/ 1878785 h 1978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</a:cxnLst>
            <a:rect l="l" t="t" r="r" b="b"/>
            <a:pathLst>
              <a:path w="10768629" h="1978172">
                <a:moveTo>
                  <a:pt x="0" y="0"/>
                </a:moveTo>
                <a:lnTo>
                  <a:pt x="10768629" y="0"/>
                </a:lnTo>
                <a:lnTo>
                  <a:pt x="10733254" y="31439"/>
                </a:lnTo>
                <a:lnTo>
                  <a:pt x="10727085" y="37910"/>
                </a:lnTo>
                <a:cubicBezTo>
                  <a:pt x="10712973" y="56080"/>
                  <a:pt x="10699457" y="78430"/>
                  <a:pt x="10675953" y="68623"/>
                </a:cubicBezTo>
                <a:cubicBezTo>
                  <a:pt x="10685972" y="89202"/>
                  <a:pt x="10641629" y="69781"/>
                  <a:pt x="10637091" y="90361"/>
                </a:cubicBezTo>
                <a:cubicBezTo>
                  <a:pt x="10635214" y="107005"/>
                  <a:pt x="10621323" y="104993"/>
                  <a:pt x="10610971" y="110764"/>
                </a:cubicBezTo>
                <a:cubicBezTo>
                  <a:pt x="10603980" y="127568"/>
                  <a:pt x="10551417" y="141180"/>
                  <a:pt x="10532872" y="138028"/>
                </a:cubicBezTo>
                <a:cubicBezTo>
                  <a:pt x="10480300" y="119072"/>
                  <a:pt x="10440532" y="186296"/>
                  <a:pt x="10398558" y="172911"/>
                </a:cubicBezTo>
                <a:cubicBezTo>
                  <a:pt x="10387708" y="174114"/>
                  <a:pt x="10378792" y="177646"/>
                  <a:pt x="10371128" y="182609"/>
                </a:cubicBezTo>
                <a:lnTo>
                  <a:pt x="10352178" y="199976"/>
                </a:lnTo>
                <a:lnTo>
                  <a:pt x="10351815" y="211879"/>
                </a:lnTo>
                <a:lnTo>
                  <a:pt x="10337471" y="218661"/>
                </a:lnTo>
                <a:lnTo>
                  <a:pt x="10334625" y="222351"/>
                </a:lnTo>
                <a:cubicBezTo>
                  <a:pt x="10321108" y="225227"/>
                  <a:pt x="10278615" y="228401"/>
                  <a:pt x="10256365" y="235917"/>
                </a:cubicBezTo>
                <a:cubicBezTo>
                  <a:pt x="10218136" y="258033"/>
                  <a:pt x="10224552" y="209685"/>
                  <a:pt x="10201127" y="267448"/>
                </a:cubicBezTo>
                <a:cubicBezTo>
                  <a:pt x="10121320" y="273476"/>
                  <a:pt x="10040763" y="345580"/>
                  <a:pt x="9961218" y="326720"/>
                </a:cubicBezTo>
                <a:cubicBezTo>
                  <a:pt x="9980173" y="341621"/>
                  <a:pt x="9883038" y="318484"/>
                  <a:pt x="9859715" y="355698"/>
                </a:cubicBezTo>
                <a:cubicBezTo>
                  <a:pt x="9812822" y="367758"/>
                  <a:pt x="9752089" y="383830"/>
                  <a:pt x="9679867" y="399081"/>
                </a:cubicBezTo>
                <a:cubicBezTo>
                  <a:pt x="9618357" y="415668"/>
                  <a:pt x="9525492" y="446315"/>
                  <a:pt x="9490654" y="455225"/>
                </a:cubicBezTo>
                <a:lnTo>
                  <a:pt x="9470837" y="452539"/>
                </a:lnTo>
                <a:lnTo>
                  <a:pt x="9469082" y="454891"/>
                </a:lnTo>
                <a:cubicBezTo>
                  <a:pt x="9460057" y="461184"/>
                  <a:pt x="9453495" y="461729"/>
                  <a:pt x="9448038" y="459733"/>
                </a:cubicBezTo>
                <a:lnTo>
                  <a:pt x="9396821" y="455795"/>
                </a:lnTo>
                <a:lnTo>
                  <a:pt x="9392197" y="459796"/>
                </a:lnTo>
                <a:lnTo>
                  <a:pt x="9347994" y="464462"/>
                </a:lnTo>
                <a:cubicBezTo>
                  <a:pt x="9347959" y="465155"/>
                  <a:pt x="9347925" y="465846"/>
                  <a:pt x="9347889" y="466539"/>
                </a:cubicBezTo>
                <a:cubicBezTo>
                  <a:pt x="9346648" y="471307"/>
                  <a:pt x="9343831" y="475025"/>
                  <a:pt x="9337639" y="476654"/>
                </a:cubicBezTo>
                <a:cubicBezTo>
                  <a:pt x="9354547" y="503661"/>
                  <a:pt x="9336649" y="488969"/>
                  <a:pt x="9316893" y="491390"/>
                </a:cubicBezTo>
                <a:cubicBezTo>
                  <a:pt x="9298834" y="504511"/>
                  <a:pt x="9245386" y="544358"/>
                  <a:pt x="9229283" y="555377"/>
                </a:cubicBezTo>
                <a:lnTo>
                  <a:pt x="9220274" y="557502"/>
                </a:lnTo>
                <a:cubicBezTo>
                  <a:pt x="9220250" y="557668"/>
                  <a:pt x="9220226" y="557835"/>
                  <a:pt x="9220202" y="558001"/>
                </a:cubicBezTo>
                <a:cubicBezTo>
                  <a:pt x="9218468" y="559434"/>
                  <a:pt x="9215591" y="560497"/>
                  <a:pt x="9210908" y="561147"/>
                </a:cubicBezTo>
                <a:lnTo>
                  <a:pt x="9186374" y="565502"/>
                </a:lnTo>
                <a:lnTo>
                  <a:pt x="9181058" y="569943"/>
                </a:lnTo>
                <a:lnTo>
                  <a:pt x="9179948" y="576062"/>
                </a:lnTo>
                <a:lnTo>
                  <a:pt x="9149110" y="598906"/>
                </a:lnTo>
                <a:cubicBezTo>
                  <a:pt x="9133575" y="594395"/>
                  <a:pt x="9087390" y="636567"/>
                  <a:pt x="9078556" y="644039"/>
                </a:cubicBezTo>
                <a:lnTo>
                  <a:pt x="8996399" y="690055"/>
                </a:lnTo>
                <a:cubicBezTo>
                  <a:pt x="8913147" y="777045"/>
                  <a:pt x="8867993" y="772591"/>
                  <a:pt x="8803791" y="813860"/>
                </a:cubicBezTo>
                <a:cubicBezTo>
                  <a:pt x="8745270" y="819906"/>
                  <a:pt x="8690049" y="823612"/>
                  <a:pt x="8636202" y="848463"/>
                </a:cubicBezTo>
                <a:cubicBezTo>
                  <a:pt x="8594799" y="860014"/>
                  <a:pt x="8568613" y="864779"/>
                  <a:pt x="8555372" y="883171"/>
                </a:cubicBezTo>
                <a:lnTo>
                  <a:pt x="8507229" y="901665"/>
                </a:lnTo>
                <a:lnTo>
                  <a:pt x="8428473" y="927985"/>
                </a:lnTo>
                <a:cubicBezTo>
                  <a:pt x="8428287" y="929817"/>
                  <a:pt x="8428100" y="931648"/>
                  <a:pt x="8427914" y="933480"/>
                </a:cubicBezTo>
                <a:lnTo>
                  <a:pt x="8420327" y="941984"/>
                </a:lnTo>
                <a:lnTo>
                  <a:pt x="8407128" y="961344"/>
                </a:lnTo>
                <a:lnTo>
                  <a:pt x="8380548" y="987916"/>
                </a:lnTo>
                <a:lnTo>
                  <a:pt x="8379462" y="987106"/>
                </a:lnTo>
                <a:cubicBezTo>
                  <a:pt x="8376507" y="985864"/>
                  <a:pt x="8373362" y="986042"/>
                  <a:pt x="8369725" y="989186"/>
                </a:cubicBezTo>
                <a:cubicBezTo>
                  <a:pt x="8357221" y="990792"/>
                  <a:pt x="8319237" y="991089"/>
                  <a:pt x="8304438" y="996739"/>
                </a:cubicBezTo>
                <a:cubicBezTo>
                  <a:pt x="8297193" y="1005683"/>
                  <a:pt x="8289328" y="1014568"/>
                  <a:pt x="8280929" y="1023089"/>
                </a:cubicBezTo>
                <a:lnTo>
                  <a:pt x="8275760" y="1027772"/>
                </a:lnTo>
                <a:lnTo>
                  <a:pt x="8275478" y="1027605"/>
                </a:lnTo>
                <a:cubicBezTo>
                  <a:pt x="8273970" y="1028076"/>
                  <a:pt x="8272124" y="1029408"/>
                  <a:pt x="8269666" y="1032033"/>
                </a:cubicBezTo>
                <a:lnTo>
                  <a:pt x="8203836" y="1037347"/>
                </a:lnTo>
                <a:cubicBezTo>
                  <a:pt x="8172789" y="1049890"/>
                  <a:pt x="8148166" y="1034625"/>
                  <a:pt x="8122936" y="1063113"/>
                </a:cubicBezTo>
                <a:cubicBezTo>
                  <a:pt x="8093850" y="1074757"/>
                  <a:pt x="8066781" y="1075350"/>
                  <a:pt x="8043658" y="1092746"/>
                </a:cubicBezTo>
                <a:cubicBezTo>
                  <a:pt x="8032157" y="1089174"/>
                  <a:pt x="8022145" y="1089998"/>
                  <a:pt x="8015351" y="1105478"/>
                </a:cubicBezTo>
                <a:cubicBezTo>
                  <a:pt x="7987544" y="1113006"/>
                  <a:pt x="7977708" y="1099152"/>
                  <a:pt x="7963145" y="1119346"/>
                </a:cubicBezTo>
                <a:cubicBezTo>
                  <a:pt x="7942622" y="1098880"/>
                  <a:pt x="7943760" y="1109516"/>
                  <a:pt x="7938145" y="1120225"/>
                </a:cubicBezTo>
                <a:lnTo>
                  <a:pt x="7937238" y="1121204"/>
                </a:lnTo>
                <a:lnTo>
                  <a:pt x="7934398" y="1118240"/>
                </a:lnTo>
                <a:lnTo>
                  <a:pt x="7918248" y="1124371"/>
                </a:lnTo>
                <a:lnTo>
                  <a:pt x="7914119" y="1127653"/>
                </a:lnTo>
                <a:cubicBezTo>
                  <a:pt x="7911201" y="1129547"/>
                  <a:pt x="7909169" y="1130331"/>
                  <a:pt x="7907658" y="1130350"/>
                </a:cubicBezTo>
                <a:lnTo>
                  <a:pt x="7907434" y="1130103"/>
                </a:lnTo>
                <a:lnTo>
                  <a:pt x="7901508" y="1133245"/>
                </a:lnTo>
                <a:cubicBezTo>
                  <a:pt x="7891644" y="1139271"/>
                  <a:pt x="7882185" y="1145815"/>
                  <a:pt x="7873287" y="1152609"/>
                </a:cubicBezTo>
                <a:cubicBezTo>
                  <a:pt x="7864672" y="1141906"/>
                  <a:pt x="7845199" y="1159242"/>
                  <a:pt x="7834833" y="1153868"/>
                </a:cubicBezTo>
                <a:lnTo>
                  <a:pt x="7828661" y="1139994"/>
                </a:lnTo>
                <a:lnTo>
                  <a:pt x="7823966" y="1143178"/>
                </a:lnTo>
                <a:lnTo>
                  <a:pt x="7815078" y="1151776"/>
                </a:lnTo>
                <a:cubicBezTo>
                  <a:pt x="7813692" y="1152943"/>
                  <a:pt x="7812687" y="1153116"/>
                  <a:pt x="7812026" y="1151522"/>
                </a:cubicBezTo>
                <a:cubicBezTo>
                  <a:pt x="7806555" y="1153054"/>
                  <a:pt x="7788673" y="1159989"/>
                  <a:pt x="7782249" y="1160970"/>
                </a:cubicBezTo>
                <a:lnTo>
                  <a:pt x="7773476" y="1157414"/>
                </a:lnTo>
                <a:lnTo>
                  <a:pt x="7769600" y="1157365"/>
                </a:lnTo>
                <a:lnTo>
                  <a:pt x="7752631" y="1172815"/>
                </a:lnTo>
                <a:lnTo>
                  <a:pt x="7743525" y="1179064"/>
                </a:lnTo>
                <a:lnTo>
                  <a:pt x="7685942" y="1233723"/>
                </a:lnTo>
                <a:lnTo>
                  <a:pt x="7586920" y="1261888"/>
                </a:lnTo>
                <a:cubicBezTo>
                  <a:pt x="7556723" y="1298911"/>
                  <a:pt x="7489186" y="1249860"/>
                  <a:pt x="7486100" y="1292563"/>
                </a:cubicBezTo>
                <a:cubicBezTo>
                  <a:pt x="7454875" y="1308356"/>
                  <a:pt x="7449202" y="1300366"/>
                  <a:pt x="7407190" y="1314737"/>
                </a:cubicBezTo>
                <a:cubicBezTo>
                  <a:pt x="7368386" y="1364011"/>
                  <a:pt x="7288617" y="1403664"/>
                  <a:pt x="7240698" y="1438832"/>
                </a:cubicBezTo>
                <a:cubicBezTo>
                  <a:pt x="7206467" y="1417136"/>
                  <a:pt x="7227555" y="1441678"/>
                  <a:pt x="7197675" y="1447530"/>
                </a:cubicBezTo>
                <a:cubicBezTo>
                  <a:pt x="7211601" y="1474927"/>
                  <a:pt x="7159483" y="1444981"/>
                  <a:pt x="7164788" y="1480293"/>
                </a:cubicBezTo>
                <a:cubicBezTo>
                  <a:pt x="7159184" y="1480240"/>
                  <a:pt x="7153584" y="1479075"/>
                  <a:pt x="7147929" y="1477641"/>
                </a:cubicBezTo>
                <a:lnTo>
                  <a:pt x="7144965" y="1476908"/>
                </a:lnTo>
                <a:lnTo>
                  <a:pt x="7134299" y="1479969"/>
                </a:lnTo>
                <a:lnTo>
                  <a:pt x="7129809" y="1473339"/>
                </a:lnTo>
                <a:lnTo>
                  <a:pt x="7112688" y="1472575"/>
                </a:lnTo>
                <a:cubicBezTo>
                  <a:pt x="7106506" y="1473449"/>
                  <a:pt x="7100123" y="1475741"/>
                  <a:pt x="7093470" y="1480300"/>
                </a:cubicBezTo>
                <a:cubicBezTo>
                  <a:pt x="7079039" y="1501274"/>
                  <a:pt x="7048991" y="1495718"/>
                  <a:pt x="7025034" y="1506934"/>
                </a:cubicBezTo>
                <a:lnTo>
                  <a:pt x="7014783" y="1515868"/>
                </a:lnTo>
                <a:lnTo>
                  <a:pt x="6979706" y="1523511"/>
                </a:lnTo>
                <a:lnTo>
                  <a:pt x="6977890" y="1525793"/>
                </a:lnTo>
                <a:cubicBezTo>
                  <a:pt x="6971996" y="1527914"/>
                  <a:pt x="6959488" y="1529941"/>
                  <a:pt x="6944339" y="1536237"/>
                </a:cubicBezTo>
                <a:lnTo>
                  <a:pt x="6886996" y="1563569"/>
                </a:lnTo>
                <a:lnTo>
                  <a:pt x="6874510" y="1558469"/>
                </a:lnTo>
                <a:lnTo>
                  <a:pt x="6871943" y="1554651"/>
                </a:lnTo>
                <a:lnTo>
                  <a:pt x="6856174" y="1562024"/>
                </a:lnTo>
                <a:lnTo>
                  <a:pt x="6842321" y="1560554"/>
                </a:lnTo>
                <a:lnTo>
                  <a:pt x="6832713" y="1569357"/>
                </a:lnTo>
                <a:lnTo>
                  <a:pt x="6816351" y="1571495"/>
                </a:lnTo>
                <a:cubicBezTo>
                  <a:pt x="6810216" y="1571510"/>
                  <a:pt x="6803310" y="1571324"/>
                  <a:pt x="6795800" y="1572010"/>
                </a:cubicBezTo>
                <a:lnTo>
                  <a:pt x="6777546" y="1568661"/>
                </a:lnTo>
                <a:lnTo>
                  <a:pt x="6751528" y="1574143"/>
                </a:lnTo>
                <a:cubicBezTo>
                  <a:pt x="6731455" y="1578562"/>
                  <a:pt x="6712054" y="1582098"/>
                  <a:pt x="6691966" y="1582255"/>
                </a:cubicBezTo>
                <a:cubicBezTo>
                  <a:pt x="6677921" y="1590738"/>
                  <a:pt x="6663787" y="1595441"/>
                  <a:pt x="6646941" y="1588471"/>
                </a:cubicBezTo>
                <a:cubicBezTo>
                  <a:pt x="6605135" y="1597971"/>
                  <a:pt x="6598373" y="1612583"/>
                  <a:pt x="6568576" y="1606488"/>
                </a:cubicBezTo>
                <a:cubicBezTo>
                  <a:pt x="6562510" y="1614734"/>
                  <a:pt x="6558067" y="1619360"/>
                  <a:pt x="6554358" y="1621701"/>
                </a:cubicBezTo>
                <a:cubicBezTo>
                  <a:pt x="6543227" y="1628727"/>
                  <a:pt x="6538724" y="1615196"/>
                  <a:pt x="6516968" y="1617195"/>
                </a:cubicBezTo>
                <a:cubicBezTo>
                  <a:pt x="6493173" y="1617368"/>
                  <a:pt x="6528193" y="1598652"/>
                  <a:pt x="6506479" y="1602227"/>
                </a:cubicBezTo>
                <a:cubicBezTo>
                  <a:pt x="6486674" y="1613929"/>
                  <a:pt x="6478484" y="1593997"/>
                  <a:pt x="6458436" y="1607332"/>
                </a:cubicBezTo>
                <a:cubicBezTo>
                  <a:pt x="6471168" y="1620800"/>
                  <a:pt x="6410323" y="1615478"/>
                  <a:pt x="6414786" y="1628815"/>
                </a:cubicBezTo>
                <a:cubicBezTo>
                  <a:pt x="6385942" y="1615041"/>
                  <a:pt x="6386569" y="1640238"/>
                  <a:pt x="6357085" y="1640846"/>
                </a:cubicBezTo>
                <a:cubicBezTo>
                  <a:pt x="6341163" y="1636809"/>
                  <a:pt x="6331497" y="1637754"/>
                  <a:pt x="6322636" y="1648213"/>
                </a:cubicBezTo>
                <a:cubicBezTo>
                  <a:pt x="6248448" y="1627802"/>
                  <a:pt x="6286748" y="1654976"/>
                  <a:pt x="6226172" y="1654676"/>
                </a:cubicBezTo>
                <a:lnTo>
                  <a:pt x="6221217" y="1654506"/>
                </a:lnTo>
                <a:lnTo>
                  <a:pt x="6204956" y="1664280"/>
                </a:lnTo>
                <a:cubicBezTo>
                  <a:pt x="6204728" y="1665114"/>
                  <a:pt x="6204498" y="1665947"/>
                  <a:pt x="6204270" y="1666782"/>
                </a:cubicBezTo>
                <a:lnTo>
                  <a:pt x="6143810" y="1661963"/>
                </a:lnTo>
                <a:lnTo>
                  <a:pt x="6136560" y="1665728"/>
                </a:lnTo>
                <a:lnTo>
                  <a:pt x="6096155" y="1656951"/>
                </a:lnTo>
                <a:lnTo>
                  <a:pt x="6075812" y="1655422"/>
                </a:lnTo>
                <a:lnTo>
                  <a:pt x="6039495" y="1649680"/>
                </a:lnTo>
                <a:lnTo>
                  <a:pt x="6036523" y="1652121"/>
                </a:lnTo>
                <a:lnTo>
                  <a:pt x="6029328" y="1649904"/>
                </a:lnTo>
                <a:lnTo>
                  <a:pt x="6024075" y="1652779"/>
                </a:lnTo>
                <a:lnTo>
                  <a:pt x="6018085" y="1652030"/>
                </a:lnTo>
                <a:cubicBezTo>
                  <a:pt x="6006658" y="1653831"/>
                  <a:pt x="5968194" y="1662035"/>
                  <a:pt x="5955513" y="1663584"/>
                </a:cubicBezTo>
                <a:lnTo>
                  <a:pt x="5941996" y="1661326"/>
                </a:lnTo>
                <a:lnTo>
                  <a:pt x="5931789" y="1669915"/>
                </a:lnTo>
                <a:lnTo>
                  <a:pt x="5888686" y="1672175"/>
                </a:lnTo>
                <a:lnTo>
                  <a:pt x="5873794" y="1665454"/>
                </a:lnTo>
                <a:lnTo>
                  <a:pt x="5860022" y="1660635"/>
                </a:lnTo>
                <a:lnTo>
                  <a:pt x="5858237" y="1660649"/>
                </a:lnTo>
                <a:lnTo>
                  <a:pt x="5840319" y="1660798"/>
                </a:lnTo>
                <a:lnTo>
                  <a:pt x="5806984" y="1661075"/>
                </a:lnTo>
                <a:cubicBezTo>
                  <a:pt x="5785708" y="1661533"/>
                  <a:pt x="5764126" y="1662974"/>
                  <a:pt x="5742351" y="1667489"/>
                </a:cubicBezTo>
                <a:cubicBezTo>
                  <a:pt x="5659069" y="1645168"/>
                  <a:pt x="5623400" y="1671703"/>
                  <a:pt x="5529437" y="1636968"/>
                </a:cubicBezTo>
                <a:cubicBezTo>
                  <a:pt x="5500069" y="1636638"/>
                  <a:pt x="5481558" y="1636672"/>
                  <a:pt x="5440853" y="1657958"/>
                </a:cubicBezTo>
                <a:cubicBezTo>
                  <a:pt x="5340428" y="1673293"/>
                  <a:pt x="5074771" y="1739921"/>
                  <a:pt x="4945936" y="1713743"/>
                </a:cubicBezTo>
                <a:cubicBezTo>
                  <a:pt x="4914142" y="1717597"/>
                  <a:pt x="4837317" y="1726609"/>
                  <a:pt x="4818446" y="1726895"/>
                </a:cubicBezTo>
                <a:lnTo>
                  <a:pt x="4813657" y="1730706"/>
                </a:lnTo>
                <a:lnTo>
                  <a:pt x="4759058" y="1766533"/>
                </a:lnTo>
                <a:cubicBezTo>
                  <a:pt x="4747481" y="1770744"/>
                  <a:pt x="4734604" y="1772921"/>
                  <a:pt x="4719749" y="1771811"/>
                </a:cubicBezTo>
                <a:cubicBezTo>
                  <a:pt x="4667035" y="1745585"/>
                  <a:pt x="4634134" y="1775931"/>
                  <a:pt x="4568686" y="1786141"/>
                </a:cubicBezTo>
                <a:cubicBezTo>
                  <a:pt x="4544667" y="1777910"/>
                  <a:pt x="4432547" y="1778168"/>
                  <a:pt x="4418751" y="1796932"/>
                </a:cubicBezTo>
                <a:cubicBezTo>
                  <a:pt x="4403360" y="1801488"/>
                  <a:pt x="4385278" y="1795746"/>
                  <a:pt x="4378377" y="1815528"/>
                </a:cubicBezTo>
                <a:cubicBezTo>
                  <a:pt x="4366870" y="1839461"/>
                  <a:pt x="4312575" y="1805339"/>
                  <a:pt x="4320575" y="1832722"/>
                </a:cubicBezTo>
                <a:cubicBezTo>
                  <a:pt x="4282030" y="1809397"/>
                  <a:pt x="4252210" y="1859755"/>
                  <a:pt x="4220200" y="1873173"/>
                </a:cubicBezTo>
                <a:cubicBezTo>
                  <a:pt x="4189784" y="1872580"/>
                  <a:pt x="4175475" y="1885756"/>
                  <a:pt x="4105361" y="1894711"/>
                </a:cubicBezTo>
                <a:cubicBezTo>
                  <a:pt x="4071894" y="1867524"/>
                  <a:pt x="4035294" y="1916372"/>
                  <a:pt x="3973223" y="1881015"/>
                </a:cubicBezTo>
                <a:cubicBezTo>
                  <a:pt x="3971330" y="1884974"/>
                  <a:pt x="3952843" y="1881390"/>
                  <a:pt x="3900992" y="1880603"/>
                </a:cubicBezTo>
                <a:cubicBezTo>
                  <a:pt x="3849141" y="1879815"/>
                  <a:pt x="3740259" y="1879432"/>
                  <a:pt x="3662119" y="1876289"/>
                </a:cubicBezTo>
                <a:cubicBezTo>
                  <a:pt x="3573420" y="1876991"/>
                  <a:pt x="3613412" y="1915150"/>
                  <a:pt x="3496919" y="1873180"/>
                </a:cubicBezTo>
                <a:cubicBezTo>
                  <a:pt x="3488062" y="1895719"/>
                  <a:pt x="3474293" y="1897950"/>
                  <a:pt x="3449433" y="1889681"/>
                </a:cubicBezTo>
                <a:cubicBezTo>
                  <a:pt x="3406553" y="1891629"/>
                  <a:pt x="3417350" y="1945453"/>
                  <a:pt x="3369766" y="1916653"/>
                </a:cubicBezTo>
                <a:cubicBezTo>
                  <a:pt x="3338805" y="1929531"/>
                  <a:pt x="3310151" y="1915620"/>
                  <a:pt x="3290336" y="1925039"/>
                </a:cubicBezTo>
                <a:lnTo>
                  <a:pt x="3224897" y="1943733"/>
                </a:lnTo>
                <a:cubicBezTo>
                  <a:pt x="3188693" y="1949271"/>
                  <a:pt x="3178540" y="1909145"/>
                  <a:pt x="3161463" y="1946591"/>
                </a:cubicBezTo>
                <a:lnTo>
                  <a:pt x="3157504" y="1957276"/>
                </a:lnTo>
                <a:lnTo>
                  <a:pt x="3115176" y="1943459"/>
                </a:lnTo>
                <a:cubicBezTo>
                  <a:pt x="3095397" y="1937281"/>
                  <a:pt x="3080878" y="1929976"/>
                  <a:pt x="3038835" y="1920210"/>
                </a:cubicBezTo>
                <a:cubicBezTo>
                  <a:pt x="3011900" y="1947086"/>
                  <a:pt x="2967972" y="1927319"/>
                  <a:pt x="2897201" y="1926772"/>
                </a:cubicBezTo>
                <a:lnTo>
                  <a:pt x="2783891" y="1931749"/>
                </a:lnTo>
                <a:cubicBezTo>
                  <a:pt x="2753098" y="1932794"/>
                  <a:pt x="2731621" y="1915151"/>
                  <a:pt x="2712447" y="1933044"/>
                </a:cubicBezTo>
                <a:cubicBezTo>
                  <a:pt x="2621923" y="1990472"/>
                  <a:pt x="2637976" y="1949546"/>
                  <a:pt x="2560151" y="1963609"/>
                </a:cubicBezTo>
                <a:cubicBezTo>
                  <a:pt x="2472084" y="1973456"/>
                  <a:pt x="2423631" y="1962133"/>
                  <a:pt x="2367221" y="1971884"/>
                </a:cubicBezTo>
                <a:cubicBezTo>
                  <a:pt x="2355331" y="1950582"/>
                  <a:pt x="2295649" y="1950006"/>
                  <a:pt x="2272130" y="1961162"/>
                </a:cubicBezTo>
                <a:cubicBezTo>
                  <a:pt x="2229336" y="1964326"/>
                  <a:pt x="2232627" y="1943953"/>
                  <a:pt x="2189404" y="1978172"/>
                </a:cubicBezTo>
                <a:cubicBezTo>
                  <a:pt x="2153824" y="1968017"/>
                  <a:pt x="2114605" y="1969166"/>
                  <a:pt x="2077704" y="1965002"/>
                </a:cubicBezTo>
                <a:cubicBezTo>
                  <a:pt x="2051037" y="1967486"/>
                  <a:pt x="2001803" y="1954594"/>
                  <a:pt x="1967996" y="1953187"/>
                </a:cubicBezTo>
                <a:cubicBezTo>
                  <a:pt x="1924117" y="1970917"/>
                  <a:pt x="1915668" y="1940297"/>
                  <a:pt x="1855805" y="1926082"/>
                </a:cubicBezTo>
                <a:cubicBezTo>
                  <a:pt x="1830663" y="1943732"/>
                  <a:pt x="1810564" y="1935694"/>
                  <a:pt x="1790957" y="1919460"/>
                </a:cubicBezTo>
                <a:cubicBezTo>
                  <a:pt x="1732588" y="1924884"/>
                  <a:pt x="1679506" y="1900619"/>
                  <a:pt x="1613978" y="1891581"/>
                </a:cubicBezTo>
                <a:cubicBezTo>
                  <a:pt x="1542961" y="1912227"/>
                  <a:pt x="1506863" y="1865666"/>
                  <a:pt x="1436831" y="1856201"/>
                </a:cubicBezTo>
                <a:cubicBezTo>
                  <a:pt x="1409149" y="1862955"/>
                  <a:pt x="1391573" y="1790862"/>
                  <a:pt x="1332568" y="1793149"/>
                </a:cubicBezTo>
                <a:cubicBezTo>
                  <a:pt x="1236287" y="1833446"/>
                  <a:pt x="1335185" y="1756546"/>
                  <a:pt x="1186881" y="1768613"/>
                </a:cubicBezTo>
                <a:cubicBezTo>
                  <a:pt x="1178443" y="1775469"/>
                  <a:pt x="1160576" y="1767918"/>
                  <a:pt x="1162595" y="1758337"/>
                </a:cubicBezTo>
                <a:cubicBezTo>
                  <a:pt x="1153167" y="1761117"/>
                  <a:pt x="1130472" y="1779083"/>
                  <a:pt x="1128523" y="1763621"/>
                </a:cubicBezTo>
                <a:cubicBezTo>
                  <a:pt x="1081415" y="1760756"/>
                  <a:pt x="1034361" y="1768718"/>
                  <a:pt x="991903" y="1786741"/>
                </a:cubicBezTo>
                <a:cubicBezTo>
                  <a:pt x="966383" y="1781126"/>
                  <a:pt x="949501" y="1831241"/>
                  <a:pt x="883960" y="1822386"/>
                </a:cubicBezTo>
                <a:cubicBezTo>
                  <a:pt x="831931" y="1790865"/>
                  <a:pt x="826980" y="1826610"/>
                  <a:pt x="766531" y="1805053"/>
                </a:cubicBezTo>
                <a:cubicBezTo>
                  <a:pt x="732778" y="1801141"/>
                  <a:pt x="694055" y="1787044"/>
                  <a:pt x="669779" y="1800537"/>
                </a:cubicBezTo>
                <a:cubicBezTo>
                  <a:pt x="645252" y="1794709"/>
                  <a:pt x="563495" y="1813232"/>
                  <a:pt x="523898" y="1811085"/>
                </a:cubicBezTo>
                <a:cubicBezTo>
                  <a:pt x="457555" y="1798530"/>
                  <a:pt x="395227" y="1824052"/>
                  <a:pt x="360251" y="1830735"/>
                </a:cubicBezTo>
                <a:cubicBezTo>
                  <a:pt x="313564" y="1825583"/>
                  <a:pt x="298281" y="1811622"/>
                  <a:pt x="255207" y="1818275"/>
                </a:cubicBezTo>
                <a:cubicBezTo>
                  <a:pt x="206572" y="1839769"/>
                  <a:pt x="160277" y="1836800"/>
                  <a:pt x="101803" y="1870647"/>
                </a:cubicBezTo>
                <a:cubicBezTo>
                  <a:pt x="85849" y="1910002"/>
                  <a:pt x="27997" y="1845258"/>
                  <a:pt x="25397" y="1888443"/>
                </a:cubicBezTo>
                <a:cubicBezTo>
                  <a:pt x="19096" y="1881154"/>
                  <a:pt x="11260" y="1878398"/>
                  <a:pt x="2370" y="1878311"/>
                </a:cubicBezTo>
                <a:lnTo>
                  <a:pt x="0" y="1878785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5ED9F32-04F0-6043-8ABF-A31A7B1A7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</p:spPr>
        <p:txBody>
          <a:bodyPr>
            <a:normAutofit/>
          </a:bodyPr>
          <a:lstStyle/>
          <a:p>
            <a:r>
              <a:rPr lang="de-DE" dirty="0"/>
              <a:t>Herausforderungen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04CBD9E-DBCF-422C-AA1B-597FEF23F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2296161"/>
            <a:ext cx="4788505" cy="3846012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err="1"/>
              <a:t>Nach</a:t>
            </a:r>
            <a:r>
              <a:rPr lang="en-US" dirty="0"/>
              <a:t> </a:t>
            </a:r>
            <a:r>
              <a:rPr lang="en-US" dirty="0" err="1"/>
              <a:t>mehrmaligem</a:t>
            </a:r>
            <a:r>
              <a:rPr lang="en-US" dirty="0"/>
              <a:t> </a:t>
            </a:r>
            <a:r>
              <a:rPr lang="en-US" dirty="0" err="1"/>
              <a:t>Drehen</a:t>
            </a:r>
            <a:r>
              <a:rPr lang="en-US" dirty="0"/>
              <a:t>, </a:t>
            </a:r>
            <a:r>
              <a:rPr lang="en-US" dirty="0" err="1"/>
              <a:t>gelang</a:t>
            </a:r>
            <a:r>
              <a:rPr lang="en-US" dirty="0"/>
              <a:t> es </a:t>
            </a:r>
            <a:r>
              <a:rPr lang="en-US" dirty="0" err="1"/>
              <a:t>uns</a:t>
            </a:r>
            <a:r>
              <a:rPr lang="en-US" dirty="0"/>
              <a:t> den </a:t>
            </a:r>
            <a:r>
              <a:rPr lang="en-US" dirty="0" err="1"/>
              <a:t>gewünschten</a:t>
            </a:r>
            <a:r>
              <a:rPr lang="en-US" dirty="0"/>
              <a:t> Shot </a:t>
            </a:r>
            <a:r>
              <a:rPr lang="en-US" dirty="0" err="1"/>
              <a:t>fertigzustellen</a:t>
            </a:r>
            <a:r>
              <a:rPr lang="en-US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Die </a:t>
            </a:r>
            <a:r>
              <a:rPr lang="en-US" dirty="0" err="1"/>
              <a:t>Herausforderung</a:t>
            </a:r>
            <a:r>
              <a:rPr lang="en-US" dirty="0"/>
              <a:t> war </a:t>
            </a:r>
            <a:r>
              <a:rPr lang="en-US" dirty="0" err="1"/>
              <a:t>dabei</a:t>
            </a:r>
            <a:r>
              <a:rPr lang="en-US" dirty="0"/>
              <a:t>, </a:t>
            </a:r>
            <a:r>
              <a:rPr lang="en-US" dirty="0" err="1"/>
              <a:t>dass</a:t>
            </a:r>
            <a:r>
              <a:rPr lang="en-US" dirty="0"/>
              <a:t> der Protagonist </a:t>
            </a:r>
            <a:r>
              <a:rPr lang="en-US" dirty="0" err="1"/>
              <a:t>unauffällig</a:t>
            </a:r>
            <a:r>
              <a:rPr lang="en-US" dirty="0"/>
              <a:t> die </a:t>
            </a:r>
            <a:r>
              <a:rPr lang="en-US" dirty="0" err="1"/>
              <a:t>Seite</a:t>
            </a:r>
            <a:r>
              <a:rPr lang="en-US" dirty="0"/>
              <a:t> </a:t>
            </a:r>
            <a:r>
              <a:rPr lang="en-US" dirty="0" err="1"/>
              <a:t>umblättert</a:t>
            </a:r>
            <a:r>
              <a:rPr lang="en-US" dirty="0"/>
              <a:t> </a:t>
            </a:r>
            <a:r>
              <a:rPr lang="en-US" dirty="0" err="1"/>
              <a:t>während</a:t>
            </a:r>
            <a:r>
              <a:rPr lang="en-US" dirty="0"/>
              <a:t> </a:t>
            </a:r>
            <a:r>
              <a:rPr lang="en-US" dirty="0" err="1"/>
              <a:t>sich</a:t>
            </a:r>
            <a:r>
              <a:rPr lang="en-US" dirty="0"/>
              <a:t> die </a:t>
            </a:r>
            <a:r>
              <a:rPr lang="en-US" dirty="0" err="1"/>
              <a:t>Kamerafahrt</a:t>
            </a:r>
            <a:r>
              <a:rPr lang="en-US" dirty="0"/>
              <a:t> hinter </a:t>
            </a:r>
            <a:r>
              <a:rPr lang="en-US" dirty="0" err="1"/>
              <a:t>seinem</a:t>
            </a:r>
            <a:r>
              <a:rPr lang="en-US" dirty="0"/>
              <a:t> Kopf </a:t>
            </a:r>
            <a:r>
              <a:rPr lang="en-US" dirty="0" err="1"/>
              <a:t>befindet</a:t>
            </a:r>
            <a:r>
              <a:rPr lang="en-US" dirty="0"/>
              <a:t>.</a:t>
            </a:r>
          </a:p>
        </p:txBody>
      </p:sp>
      <p:pic>
        <p:nvPicPr>
          <p:cNvPr id="4" name="szene3-" descr="szene3-">
            <a:hlinkClick r:id="" action="ppaction://media"/>
            <a:extLst>
              <a:ext uri="{FF2B5EF4-FFF2-40B4-BE49-F238E27FC236}">
                <a16:creationId xmlns:a16="http://schemas.microsoft.com/office/drawing/2014/main" id="{E2528E09-B830-0446-91EB-412512C358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50426" y="2554411"/>
            <a:ext cx="4788505" cy="2693532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64E267B-3F5A-4357-9E7F-C5FBE5D3B1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50426" y="5902730"/>
            <a:ext cx="5741575" cy="955271"/>
          </a:xfrm>
          <a:custGeom>
            <a:avLst/>
            <a:gdLst>
              <a:gd name="connsiteX0" fmla="*/ 5741575 w 5741575"/>
              <a:gd name="connsiteY0" fmla="*/ 0 h 955271"/>
              <a:gd name="connsiteX1" fmla="*/ 5741575 w 5741575"/>
              <a:gd name="connsiteY1" fmla="*/ 955271 h 955271"/>
              <a:gd name="connsiteX2" fmla="*/ 0 w 5741575"/>
              <a:gd name="connsiteY2" fmla="*/ 955271 h 955271"/>
              <a:gd name="connsiteX3" fmla="*/ 8558 w 5741575"/>
              <a:gd name="connsiteY3" fmla="*/ 953971 h 955271"/>
              <a:gd name="connsiteX4" fmla="*/ 16894 w 5741575"/>
              <a:gd name="connsiteY4" fmla="*/ 953847 h 955271"/>
              <a:gd name="connsiteX5" fmla="*/ 28156 w 5741575"/>
              <a:gd name="connsiteY5" fmla="*/ 951374 h 955271"/>
              <a:gd name="connsiteX6" fmla="*/ 28293 w 5741575"/>
              <a:gd name="connsiteY6" fmla="*/ 950971 h 955271"/>
              <a:gd name="connsiteX7" fmla="*/ 39115 w 5741575"/>
              <a:gd name="connsiteY7" fmla="*/ 949326 h 955271"/>
              <a:gd name="connsiteX8" fmla="*/ 93851 w 5741575"/>
              <a:gd name="connsiteY8" fmla="*/ 945611 h 955271"/>
              <a:gd name="connsiteX9" fmla="*/ 148657 w 5741575"/>
              <a:gd name="connsiteY9" fmla="*/ 898134 h 955271"/>
              <a:gd name="connsiteX10" fmla="*/ 174554 w 5741575"/>
              <a:gd name="connsiteY10" fmla="*/ 886351 h 955271"/>
              <a:gd name="connsiteX11" fmla="*/ 187633 w 5741575"/>
              <a:gd name="connsiteY11" fmla="*/ 878226 h 955271"/>
              <a:gd name="connsiteX12" fmla="*/ 187961 w 5741575"/>
              <a:gd name="connsiteY12" fmla="*/ 876538 h 955271"/>
              <a:gd name="connsiteX13" fmla="*/ 240501 w 5741575"/>
              <a:gd name="connsiteY13" fmla="*/ 873150 h 955271"/>
              <a:gd name="connsiteX14" fmla="*/ 246345 w 5741575"/>
              <a:gd name="connsiteY14" fmla="*/ 869942 h 955271"/>
              <a:gd name="connsiteX15" fmla="*/ 282041 w 5741575"/>
              <a:gd name="connsiteY15" fmla="*/ 871263 h 955271"/>
              <a:gd name="connsiteX16" fmla="*/ 299711 w 5741575"/>
              <a:gd name="connsiteY16" fmla="*/ 870064 h 955271"/>
              <a:gd name="connsiteX17" fmla="*/ 306299 w 5741575"/>
              <a:gd name="connsiteY17" fmla="*/ 873609 h 955271"/>
              <a:gd name="connsiteX18" fmla="*/ 331571 w 5741575"/>
              <a:gd name="connsiteY18" fmla="*/ 869866 h 955271"/>
              <a:gd name="connsiteX19" fmla="*/ 333872 w 5741575"/>
              <a:gd name="connsiteY19" fmla="*/ 867971 h 955271"/>
              <a:gd name="connsiteX20" fmla="*/ 356953 w 5741575"/>
              <a:gd name="connsiteY20" fmla="*/ 870334 h 955271"/>
              <a:gd name="connsiteX21" fmla="*/ 379005 w 5741575"/>
              <a:gd name="connsiteY21" fmla="*/ 878900 h 955271"/>
              <a:gd name="connsiteX22" fmla="*/ 585428 w 5741575"/>
              <a:gd name="connsiteY22" fmla="*/ 826440 h 955271"/>
              <a:gd name="connsiteX23" fmla="*/ 787156 w 5741575"/>
              <a:gd name="connsiteY23" fmla="*/ 838447 h 955271"/>
              <a:gd name="connsiteX24" fmla="*/ 898586 w 5741575"/>
              <a:gd name="connsiteY24" fmla="*/ 808502 h 955271"/>
              <a:gd name="connsiteX25" fmla="*/ 924063 w 5741575"/>
              <a:gd name="connsiteY25" fmla="*/ 770210 h 955271"/>
              <a:gd name="connsiteX26" fmla="*/ 1212574 w 5741575"/>
              <a:gd name="connsiteY26" fmla="*/ 724238 h 955271"/>
              <a:gd name="connsiteX27" fmla="*/ 1280768 w 5741575"/>
              <a:gd name="connsiteY27" fmla="*/ 699122 h 955271"/>
              <a:gd name="connsiteX28" fmla="*/ 1352027 w 5741575"/>
              <a:gd name="connsiteY28" fmla="*/ 704323 h 955271"/>
              <a:gd name="connsiteX29" fmla="*/ 1374314 w 5741575"/>
              <a:gd name="connsiteY29" fmla="*/ 688815 h 955271"/>
              <a:gd name="connsiteX30" fmla="*/ 1378034 w 5741575"/>
              <a:gd name="connsiteY30" fmla="*/ 685842 h 955271"/>
              <a:gd name="connsiteX31" fmla="*/ 1395604 w 5741575"/>
              <a:gd name="connsiteY31" fmla="*/ 680460 h 955271"/>
              <a:gd name="connsiteX32" fmla="*/ 1397206 w 5741575"/>
              <a:gd name="connsiteY32" fmla="*/ 670793 h 955271"/>
              <a:gd name="connsiteX33" fmla="*/ 1421250 w 5741575"/>
              <a:gd name="connsiteY33" fmla="*/ 656855 h 955271"/>
              <a:gd name="connsiteX34" fmla="*/ 1454524 w 5741575"/>
              <a:gd name="connsiteY34" fmla="*/ 649224 h 955271"/>
              <a:gd name="connsiteX35" fmla="*/ 1616217 w 5741575"/>
              <a:gd name="connsiteY35" fmla="*/ 622107 h 955271"/>
              <a:gd name="connsiteX36" fmla="*/ 1710928 w 5741575"/>
              <a:gd name="connsiteY36" fmla="*/ 600666 h 955271"/>
              <a:gd name="connsiteX37" fmla="*/ 1743718 w 5741575"/>
              <a:gd name="connsiteY37" fmla="*/ 584327 h 955271"/>
              <a:gd name="connsiteX38" fmla="*/ 1791651 w 5741575"/>
              <a:gd name="connsiteY38" fmla="*/ 567019 h 955271"/>
              <a:gd name="connsiteX39" fmla="*/ 1873778 w 5741575"/>
              <a:gd name="connsiteY39" fmla="*/ 530130 h 955271"/>
              <a:gd name="connsiteX40" fmla="*/ 1988411 w 5741575"/>
              <a:gd name="connsiteY40" fmla="*/ 491599 h 955271"/>
              <a:gd name="connsiteX41" fmla="*/ 2085507 w 5741575"/>
              <a:gd name="connsiteY41" fmla="*/ 498527 h 955271"/>
              <a:gd name="connsiteX42" fmla="*/ 2090767 w 5741575"/>
              <a:gd name="connsiteY42" fmla="*/ 490616 h 955271"/>
              <a:gd name="connsiteX43" fmla="*/ 2151143 w 5741575"/>
              <a:gd name="connsiteY43" fmla="*/ 478332 h 955271"/>
              <a:gd name="connsiteX44" fmla="*/ 2378710 w 5741575"/>
              <a:gd name="connsiteY44" fmla="*/ 477570 h 955271"/>
              <a:gd name="connsiteX45" fmla="*/ 2496256 w 5741575"/>
              <a:gd name="connsiteY45" fmla="*/ 452396 h 955271"/>
              <a:gd name="connsiteX46" fmla="*/ 2535387 w 5741575"/>
              <a:gd name="connsiteY46" fmla="*/ 436645 h 955271"/>
              <a:gd name="connsiteX47" fmla="*/ 2601109 w 5741575"/>
              <a:gd name="connsiteY47" fmla="*/ 410678 h 955271"/>
              <a:gd name="connsiteX48" fmla="*/ 2643855 w 5741575"/>
              <a:gd name="connsiteY48" fmla="*/ 374482 h 955271"/>
              <a:gd name="connsiteX49" fmla="*/ 2657726 w 5741575"/>
              <a:gd name="connsiteY49" fmla="*/ 365841 h 955271"/>
              <a:gd name="connsiteX50" fmla="*/ 2687125 w 5741575"/>
              <a:gd name="connsiteY50" fmla="*/ 366820 h 955271"/>
              <a:gd name="connsiteX51" fmla="*/ 2697479 w 5741575"/>
              <a:gd name="connsiteY51" fmla="*/ 361430 h 955271"/>
              <a:gd name="connsiteX52" fmla="*/ 2701547 w 5741575"/>
              <a:gd name="connsiteY52" fmla="*/ 361545 h 955271"/>
              <a:gd name="connsiteX53" fmla="*/ 2711054 w 5741575"/>
              <a:gd name="connsiteY53" fmla="*/ 360597 h 955271"/>
              <a:gd name="connsiteX54" fmla="*/ 2710438 w 5741575"/>
              <a:gd name="connsiteY54" fmla="*/ 366958 h 955271"/>
              <a:gd name="connsiteX55" fmla="*/ 2722936 w 5741575"/>
              <a:gd name="connsiteY55" fmla="*/ 377633 h 955271"/>
              <a:gd name="connsiteX56" fmla="*/ 2777227 w 5741575"/>
              <a:gd name="connsiteY56" fmla="*/ 368972 h 955271"/>
              <a:gd name="connsiteX57" fmla="*/ 2779510 w 5741575"/>
              <a:gd name="connsiteY57" fmla="*/ 361652 h 955271"/>
              <a:gd name="connsiteX58" fmla="*/ 2786278 w 5741575"/>
              <a:gd name="connsiteY58" fmla="*/ 359869 h 955271"/>
              <a:gd name="connsiteX59" fmla="*/ 2792101 w 5741575"/>
              <a:gd name="connsiteY59" fmla="*/ 365927 h 955271"/>
              <a:gd name="connsiteX60" fmla="*/ 2885545 w 5741575"/>
              <a:gd name="connsiteY60" fmla="*/ 372818 h 955271"/>
              <a:gd name="connsiteX61" fmla="*/ 3009558 w 5741575"/>
              <a:gd name="connsiteY61" fmla="*/ 370573 h 955271"/>
              <a:gd name="connsiteX62" fmla="*/ 3095010 w 5741575"/>
              <a:gd name="connsiteY62" fmla="*/ 332454 h 955271"/>
              <a:gd name="connsiteX63" fmla="*/ 3103742 w 5741575"/>
              <a:gd name="connsiteY63" fmla="*/ 337974 h 955271"/>
              <a:gd name="connsiteX64" fmla="*/ 3165093 w 5741575"/>
              <a:gd name="connsiteY64" fmla="*/ 329459 h 955271"/>
              <a:gd name="connsiteX65" fmla="*/ 3373785 w 5741575"/>
              <a:gd name="connsiteY65" fmla="*/ 255680 h 955271"/>
              <a:gd name="connsiteX66" fmla="*/ 3493851 w 5741575"/>
              <a:gd name="connsiteY66" fmla="*/ 240255 h 955271"/>
              <a:gd name="connsiteX67" fmla="*/ 3537470 w 5741575"/>
              <a:gd name="connsiteY67" fmla="*/ 241867 h 955271"/>
              <a:gd name="connsiteX68" fmla="*/ 3610489 w 5741575"/>
              <a:gd name="connsiteY68" fmla="*/ 244128 h 955271"/>
              <a:gd name="connsiteX69" fmla="*/ 3667539 w 5741575"/>
              <a:gd name="connsiteY69" fmla="*/ 263271 h 955271"/>
              <a:gd name="connsiteX70" fmla="*/ 3727614 w 5741575"/>
              <a:gd name="connsiteY70" fmla="*/ 258245 h 955271"/>
              <a:gd name="connsiteX71" fmla="*/ 3738369 w 5741575"/>
              <a:gd name="connsiteY71" fmla="*/ 234506 h 955271"/>
              <a:gd name="connsiteX72" fmla="*/ 3803670 w 5741575"/>
              <a:gd name="connsiteY72" fmla="*/ 236457 h 955271"/>
              <a:gd name="connsiteX73" fmla="*/ 3903080 w 5741575"/>
              <a:gd name="connsiteY73" fmla="*/ 241890 h 955271"/>
              <a:gd name="connsiteX74" fmla="*/ 3959588 w 5741575"/>
              <a:gd name="connsiteY74" fmla="*/ 239195 h 955271"/>
              <a:gd name="connsiteX75" fmla="*/ 4114838 w 5741575"/>
              <a:gd name="connsiteY75" fmla="*/ 238165 h 955271"/>
              <a:gd name="connsiteX76" fmla="*/ 4271023 w 5741575"/>
              <a:gd name="connsiteY76" fmla="*/ 241959 h 955271"/>
              <a:gd name="connsiteX77" fmla="*/ 4367397 w 5741575"/>
              <a:gd name="connsiteY77" fmla="*/ 271442 h 955271"/>
              <a:gd name="connsiteX78" fmla="*/ 4495366 w 5741575"/>
              <a:gd name="connsiteY78" fmla="*/ 271618 h 955271"/>
              <a:gd name="connsiteX79" fmla="*/ 4517347 w 5741575"/>
              <a:gd name="connsiteY79" fmla="*/ 275639 h 955271"/>
              <a:gd name="connsiteX80" fmla="*/ 4546116 w 5741575"/>
              <a:gd name="connsiteY80" fmla="*/ 268568 h 955271"/>
              <a:gd name="connsiteX81" fmla="*/ 4661259 w 5741575"/>
              <a:gd name="connsiteY81" fmla="*/ 238966 h 955271"/>
              <a:gd name="connsiteX82" fmla="*/ 4750403 w 5741575"/>
              <a:gd name="connsiteY82" fmla="*/ 204364 h 955271"/>
              <a:gd name="connsiteX83" fmla="*/ 4867614 w 5741575"/>
              <a:gd name="connsiteY83" fmla="*/ 208668 h 955271"/>
              <a:gd name="connsiteX84" fmla="*/ 4937036 w 5741575"/>
              <a:gd name="connsiteY84" fmla="*/ 195446 h 955271"/>
              <a:gd name="connsiteX85" fmla="*/ 5047626 w 5741575"/>
              <a:gd name="connsiteY85" fmla="*/ 149604 h 955271"/>
              <a:gd name="connsiteX86" fmla="*/ 5200247 w 5741575"/>
              <a:gd name="connsiteY86" fmla="*/ 142695 h 955271"/>
              <a:gd name="connsiteX87" fmla="*/ 5235691 w 5741575"/>
              <a:gd name="connsiteY87" fmla="*/ 173330 h 955271"/>
              <a:gd name="connsiteX88" fmla="*/ 5280133 w 5741575"/>
              <a:gd name="connsiteY88" fmla="*/ 189342 h 955271"/>
              <a:gd name="connsiteX89" fmla="*/ 5291963 w 5741575"/>
              <a:gd name="connsiteY89" fmla="*/ 139446 h 955271"/>
              <a:gd name="connsiteX90" fmla="*/ 5418472 w 5741575"/>
              <a:gd name="connsiteY90" fmla="*/ 89163 h 955271"/>
              <a:gd name="connsiteX91" fmla="*/ 5482354 w 5741575"/>
              <a:gd name="connsiteY91" fmla="*/ 69470 h 955271"/>
              <a:gd name="connsiteX92" fmla="*/ 5583280 w 5741575"/>
              <a:gd name="connsiteY92" fmla="*/ 49787 h 955271"/>
              <a:gd name="connsiteX93" fmla="*/ 5613766 w 5741575"/>
              <a:gd name="connsiteY93" fmla="*/ 41855 h 955271"/>
              <a:gd name="connsiteX94" fmla="*/ 5684952 w 5741575"/>
              <a:gd name="connsiteY94" fmla="*/ 26088 h 955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5741575" h="955271">
                <a:moveTo>
                  <a:pt x="5741575" y="0"/>
                </a:moveTo>
                <a:lnTo>
                  <a:pt x="5741575" y="955271"/>
                </a:lnTo>
                <a:lnTo>
                  <a:pt x="0" y="955271"/>
                </a:lnTo>
                <a:lnTo>
                  <a:pt x="8558" y="953971"/>
                </a:lnTo>
                <a:lnTo>
                  <a:pt x="16894" y="953847"/>
                </a:lnTo>
                <a:cubicBezTo>
                  <a:pt x="22474" y="953361"/>
                  <a:pt x="25973" y="952524"/>
                  <a:pt x="28156" y="951374"/>
                </a:cubicBezTo>
                <a:cubicBezTo>
                  <a:pt x="28201" y="951240"/>
                  <a:pt x="28247" y="951105"/>
                  <a:pt x="28293" y="950971"/>
                </a:cubicBezTo>
                <a:lnTo>
                  <a:pt x="39115" y="949326"/>
                </a:lnTo>
                <a:cubicBezTo>
                  <a:pt x="57701" y="947335"/>
                  <a:pt x="76089" y="946141"/>
                  <a:pt x="93851" y="945611"/>
                </a:cubicBezTo>
                <a:cubicBezTo>
                  <a:pt x="99905" y="923404"/>
                  <a:pt x="170209" y="932855"/>
                  <a:pt x="148657" y="898134"/>
                </a:cubicBezTo>
                <a:cubicBezTo>
                  <a:pt x="172173" y="896348"/>
                  <a:pt x="191809" y="908449"/>
                  <a:pt x="174554" y="886351"/>
                </a:cubicBezTo>
                <a:cubicBezTo>
                  <a:pt x="182014" y="885083"/>
                  <a:pt x="185699" y="882087"/>
                  <a:pt x="187633" y="878226"/>
                </a:cubicBezTo>
                <a:cubicBezTo>
                  <a:pt x="187742" y="877663"/>
                  <a:pt x="187852" y="877101"/>
                  <a:pt x="187961" y="876538"/>
                </a:cubicBezTo>
                <a:lnTo>
                  <a:pt x="240501" y="873150"/>
                </a:lnTo>
                <a:lnTo>
                  <a:pt x="246345" y="869942"/>
                </a:lnTo>
                <a:lnTo>
                  <a:pt x="282041" y="871263"/>
                </a:lnTo>
                <a:lnTo>
                  <a:pt x="299711" y="870064"/>
                </a:lnTo>
                <a:lnTo>
                  <a:pt x="306299" y="873609"/>
                </a:lnTo>
                <a:cubicBezTo>
                  <a:pt x="312531" y="875279"/>
                  <a:pt x="320316" y="874896"/>
                  <a:pt x="331571" y="869866"/>
                </a:cubicBezTo>
                <a:lnTo>
                  <a:pt x="333872" y="867971"/>
                </a:lnTo>
                <a:lnTo>
                  <a:pt x="356953" y="870334"/>
                </a:lnTo>
                <a:cubicBezTo>
                  <a:pt x="364772" y="872042"/>
                  <a:pt x="372199" y="874762"/>
                  <a:pt x="379005" y="878900"/>
                </a:cubicBezTo>
                <a:cubicBezTo>
                  <a:pt x="436788" y="836391"/>
                  <a:pt x="512367" y="847456"/>
                  <a:pt x="585428" y="826440"/>
                </a:cubicBezTo>
                <a:cubicBezTo>
                  <a:pt x="600236" y="776571"/>
                  <a:pt x="751447" y="800939"/>
                  <a:pt x="787156" y="838447"/>
                </a:cubicBezTo>
                <a:cubicBezTo>
                  <a:pt x="767750" y="789794"/>
                  <a:pt x="977582" y="857915"/>
                  <a:pt x="898586" y="808502"/>
                </a:cubicBezTo>
                <a:cubicBezTo>
                  <a:pt x="926099" y="807167"/>
                  <a:pt x="944922" y="782490"/>
                  <a:pt x="924063" y="770210"/>
                </a:cubicBezTo>
                <a:cubicBezTo>
                  <a:pt x="1015917" y="786259"/>
                  <a:pt x="1117953" y="728408"/>
                  <a:pt x="1212574" y="724238"/>
                </a:cubicBezTo>
                <a:cubicBezTo>
                  <a:pt x="1245879" y="677520"/>
                  <a:pt x="1233543" y="716744"/>
                  <a:pt x="1280768" y="699122"/>
                </a:cubicBezTo>
                <a:cubicBezTo>
                  <a:pt x="1280824" y="735474"/>
                  <a:pt x="1333787" y="667235"/>
                  <a:pt x="1352027" y="704323"/>
                </a:cubicBezTo>
                <a:cubicBezTo>
                  <a:pt x="1360044" y="699941"/>
                  <a:pt x="1367234" y="694526"/>
                  <a:pt x="1374314" y="688815"/>
                </a:cubicBezTo>
                <a:lnTo>
                  <a:pt x="1378034" y="685842"/>
                </a:lnTo>
                <a:lnTo>
                  <a:pt x="1395604" y="680460"/>
                </a:lnTo>
                <a:lnTo>
                  <a:pt x="1397206" y="670793"/>
                </a:lnTo>
                <a:lnTo>
                  <a:pt x="1421250" y="656855"/>
                </a:lnTo>
                <a:cubicBezTo>
                  <a:pt x="1430770" y="652893"/>
                  <a:pt x="1441623" y="650105"/>
                  <a:pt x="1454524" y="649224"/>
                </a:cubicBezTo>
                <a:cubicBezTo>
                  <a:pt x="1502655" y="660482"/>
                  <a:pt x="1556151" y="606226"/>
                  <a:pt x="1616217" y="622107"/>
                </a:cubicBezTo>
                <a:cubicBezTo>
                  <a:pt x="1637755" y="624837"/>
                  <a:pt x="1701030" y="614257"/>
                  <a:pt x="1710928" y="600666"/>
                </a:cubicBezTo>
                <a:cubicBezTo>
                  <a:pt x="1723693" y="596072"/>
                  <a:pt x="1739861" y="597834"/>
                  <a:pt x="1743718" y="584327"/>
                </a:cubicBezTo>
                <a:cubicBezTo>
                  <a:pt x="1751098" y="567647"/>
                  <a:pt x="1801421" y="583831"/>
                  <a:pt x="1791651" y="567019"/>
                </a:cubicBezTo>
                <a:cubicBezTo>
                  <a:pt x="1827282" y="577929"/>
                  <a:pt x="1847642" y="542228"/>
                  <a:pt x="1873778" y="530130"/>
                </a:cubicBezTo>
                <a:cubicBezTo>
                  <a:pt x="1902425" y="541995"/>
                  <a:pt x="1929013" y="504913"/>
                  <a:pt x="1988411" y="491599"/>
                </a:cubicBezTo>
                <a:cubicBezTo>
                  <a:pt x="2020077" y="505546"/>
                  <a:pt x="2028363" y="482381"/>
                  <a:pt x="2085507" y="498527"/>
                </a:cubicBezTo>
                <a:cubicBezTo>
                  <a:pt x="2086719" y="495769"/>
                  <a:pt x="2088490" y="493104"/>
                  <a:pt x="2090767" y="490616"/>
                </a:cubicBezTo>
                <a:cubicBezTo>
                  <a:pt x="2103992" y="476161"/>
                  <a:pt x="2131025" y="470659"/>
                  <a:pt x="2151143" y="478332"/>
                </a:cubicBezTo>
                <a:cubicBezTo>
                  <a:pt x="2240088" y="497642"/>
                  <a:pt x="2310118" y="483043"/>
                  <a:pt x="2378710" y="477570"/>
                </a:cubicBezTo>
                <a:cubicBezTo>
                  <a:pt x="2454975" y="467585"/>
                  <a:pt x="2391576" y="437831"/>
                  <a:pt x="2496256" y="452396"/>
                </a:cubicBezTo>
                <a:cubicBezTo>
                  <a:pt x="2501503" y="436899"/>
                  <a:pt x="2513119" y="433980"/>
                  <a:pt x="2535387" y="436645"/>
                </a:cubicBezTo>
                <a:cubicBezTo>
                  <a:pt x="2572084" y="430778"/>
                  <a:pt x="2557124" y="397207"/>
                  <a:pt x="2601109" y="410678"/>
                </a:cubicBezTo>
                <a:cubicBezTo>
                  <a:pt x="2588000" y="393616"/>
                  <a:pt x="2667428" y="390302"/>
                  <a:pt x="2643855" y="374482"/>
                </a:cubicBezTo>
                <a:cubicBezTo>
                  <a:pt x="2648277" y="369169"/>
                  <a:pt x="2652937" y="366761"/>
                  <a:pt x="2657726" y="365841"/>
                </a:cubicBezTo>
                <a:cubicBezTo>
                  <a:pt x="2667303" y="363999"/>
                  <a:pt x="2677395" y="368107"/>
                  <a:pt x="2687125" y="366820"/>
                </a:cubicBezTo>
                <a:lnTo>
                  <a:pt x="2697479" y="361430"/>
                </a:lnTo>
                <a:lnTo>
                  <a:pt x="2701547" y="361545"/>
                </a:lnTo>
                <a:lnTo>
                  <a:pt x="2711054" y="360597"/>
                </a:lnTo>
                <a:lnTo>
                  <a:pt x="2710438" y="366958"/>
                </a:lnTo>
                <a:cubicBezTo>
                  <a:pt x="2708955" y="373111"/>
                  <a:pt x="2708038" y="379788"/>
                  <a:pt x="2722936" y="377633"/>
                </a:cubicBezTo>
                <a:cubicBezTo>
                  <a:pt x="2753511" y="370170"/>
                  <a:pt x="2766475" y="394972"/>
                  <a:pt x="2777227" y="368972"/>
                </a:cubicBezTo>
                <a:lnTo>
                  <a:pt x="2779510" y="361652"/>
                </a:lnTo>
                <a:lnTo>
                  <a:pt x="2786278" y="359869"/>
                </a:lnTo>
                <a:cubicBezTo>
                  <a:pt x="2789994" y="359750"/>
                  <a:pt x="2792255" y="361281"/>
                  <a:pt x="2792101" y="365927"/>
                </a:cubicBezTo>
                <a:cubicBezTo>
                  <a:pt x="2819315" y="344279"/>
                  <a:pt x="2855630" y="370297"/>
                  <a:pt x="2885545" y="372818"/>
                </a:cubicBezTo>
                <a:cubicBezTo>
                  <a:pt x="2905895" y="352581"/>
                  <a:pt x="2948591" y="377825"/>
                  <a:pt x="3009558" y="370573"/>
                </a:cubicBezTo>
                <a:cubicBezTo>
                  <a:pt x="3031640" y="347442"/>
                  <a:pt x="3050695" y="365935"/>
                  <a:pt x="3095010" y="332454"/>
                </a:cubicBezTo>
                <a:cubicBezTo>
                  <a:pt x="3097485" y="334582"/>
                  <a:pt x="3100426" y="336441"/>
                  <a:pt x="3103742" y="337974"/>
                </a:cubicBezTo>
                <a:cubicBezTo>
                  <a:pt x="3123005" y="346878"/>
                  <a:pt x="3150475" y="343067"/>
                  <a:pt x="3165093" y="329459"/>
                </a:cubicBezTo>
                <a:cubicBezTo>
                  <a:pt x="3236951" y="282673"/>
                  <a:pt x="3308286" y="273118"/>
                  <a:pt x="3373785" y="255680"/>
                </a:cubicBezTo>
                <a:cubicBezTo>
                  <a:pt x="3448540" y="239861"/>
                  <a:pt x="3405238" y="287846"/>
                  <a:pt x="3493851" y="240255"/>
                </a:cubicBezTo>
                <a:cubicBezTo>
                  <a:pt x="3506326" y="252723"/>
                  <a:pt x="3518405" y="251593"/>
                  <a:pt x="3537470" y="241867"/>
                </a:cubicBezTo>
                <a:cubicBezTo>
                  <a:pt x="3573967" y="235226"/>
                  <a:pt x="3576893" y="270855"/>
                  <a:pt x="3610489" y="244128"/>
                </a:cubicBezTo>
                <a:cubicBezTo>
                  <a:pt x="3606935" y="264036"/>
                  <a:pt x="3681284" y="241075"/>
                  <a:pt x="3667539" y="263271"/>
                </a:cubicBezTo>
                <a:cubicBezTo>
                  <a:pt x="3694251" y="276940"/>
                  <a:pt x="3701441" y="246803"/>
                  <a:pt x="3727614" y="258245"/>
                </a:cubicBezTo>
                <a:cubicBezTo>
                  <a:pt x="3754952" y="257751"/>
                  <a:pt x="3708960" y="240314"/>
                  <a:pt x="3738369" y="234506"/>
                </a:cubicBezTo>
                <a:cubicBezTo>
                  <a:pt x="3774580" y="230879"/>
                  <a:pt x="3768868" y="196201"/>
                  <a:pt x="3803670" y="236457"/>
                </a:cubicBezTo>
                <a:cubicBezTo>
                  <a:pt x="3839567" y="220301"/>
                  <a:pt x="3850064" y="239151"/>
                  <a:pt x="3903080" y="241890"/>
                </a:cubicBezTo>
                <a:cubicBezTo>
                  <a:pt x="3922859" y="227800"/>
                  <a:pt x="3941005" y="230826"/>
                  <a:pt x="3959588" y="239195"/>
                </a:cubicBezTo>
                <a:cubicBezTo>
                  <a:pt x="4009252" y="229421"/>
                  <a:pt x="4057491" y="239376"/>
                  <a:pt x="4114838" y="238165"/>
                </a:cubicBezTo>
                <a:cubicBezTo>
                  <a:pt x="4173784" y="217210"/>
                  <a:pt x="4209756" y="243378"/>
                  <a:pt x="4271023" y="241959"/>
                </a:cubicBezTo>
                <a:cubicBezTo>
                  <a:pt x="4326191" y="205535"/>
                  <a:pt x="4316856" y="279258"/>
                  <a:pt x="4367397" y="271442"/>
                </a:cubicBezTo>
                <a:cubicBezTo>
                  <a:pt x="4446016" y="235091"/>
                  <a:pt x="4369000" y="295343"/>
                  <a:pt x="4495366" y="271618"/>
                </a:cubicBezTo>
                <a:cubicBezTo>
                  <a:pt x="4501905" y="266287"/>
                  <a:pt x="4518077" y="269240"/>
                  <a:pt x="4517347" y="275639"/>
                </a:cubicBezTo>
                <a:cubicBezTo>
                  <a:pt x="4525170" y="272832"/>
                  <a:pt x="4542809" y="258800"/>
                  <a:pt x="4546116" y="268568"/>
                </a:cubicBezTo>
                <a:cubicBezTo>
                  <a:pt x="4586961" y="265354"/>
                  <a:pt x="4626617" y="255160"/>
                  <a:pt x="4661259" y="238966"/>
                </a:cubicBezTo>
                <a:cubicBezTo>
                  <a:pt x="4741966" y="247639"/>
                  <a:pt x="4693066" y="205693"/>
                  <a:pt x="4750403" y="204364"/>
                </a:cubicBezTo>
                <a:cubicBezTo>
                  <a:pt x="4798501" y="219113"/>
                  <a:pt x="4813319" y="201253"/>
                  <a:pt x="4867614" y="208668"/>
                </a:cubicBezTo>
                <a:cubicBezTo>
                  <a:pt x="4881621" y="174373"/>
                  <a:pt x="4917566" y="206761"/>
                  <a:pt x="4937036" y="195446"/>
                </a:cubicBezTo>
                <a:cubicBezTo>
                  <a:pt x="4974214" y="229763"/>
                  <a:pt x="5013321" y="152474"/>
                  <a:pt x="5047626" y="149604"/>
                </a:cubicBezTo>
                <a:cubicBezTo>
                  <a:pt x="5106046" y="150576"/>
                  <a:pt x="5172786" y="183138"/>
                  <a:pt x="5200247" y="142695"/>
                </a:cubicBezTo>
                <a:cubicBezTo>
                  <a:pt x="5206135" y="157748"/>
                  <a:pt x="5203071" y="179288"/>
                  <a:pt x="5235691" y="173330"/>
                </a:cubicBezTo>
                <a:cubicBezTo>
                  <a:pt x="5249654" y="179935"/>
                  <a:pt x="5254450" y="203448"/>
                  <a:pt x="5280133" y="189342"/>
                </a:cubicBezTo>
                <a:cubicBezTo>
                  <a:pt x="5244836" y="171370"/>
                  <a:pt x="5299493" y="163568"/>
                  <a:pt x="5291963" y="139446"/>
                </a:cubicBezTo>
                <a:cubicBezTo>
                  <a:pt x="5331555" y="120349"/>
                  <a:pt x="5427790" y="132865"/>
                  <a:pt x="5418472" y="89163"/>
                </a:cubicBezTo>
                <a:cubicBezTo>
                  <a:pt x="5428057" y="62053"/>
                  <a:pt x="5484665" y="97616"/>
                  <a:pt x="5482354" y="69470"/>
                </a:cubicBezTo>
                <a:cubicBezTo>
                  <a:pt x="5507119" y="85574"/>
                  <a:pt x="5545363" y="52240"/>
                  <a:pt x="5583280" y="49787"/>
                </a:cubicBezTo>
                <a:cubicBezTo>
                  <a:pt x="5589344" y="36484"/>
                  <a:pt x="5598103" y="36349"/>
                  <a:pt x="5613766" y="41855"/>
                </a:cubicBezTo>
                <a:cubicBezTo>
                  <a:pt x="5636621" y="41086"/>
                  <a:pt x="5660728" y="35034"/>
                  <a:pt x="5684952" y="260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B2D852C8-8896-C644-9E19-C30BB1A1B12A}"/>
              </a:ext>
            </a:extLst>
          </p:cNvPr>
          <p:cNvSpPr txBox="1"/>
          <p:nvPr/>
        </p:nvSpPr>
        <p:spPr>
          <a:xfrm>
            <a:off x="5216883" y="5890620"/>
            <a:ext cx="24670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b="1" dirty="0"/>
              <a:t>Szene 3 - Kamerafahrt</a:t>
            </a:r>
          </a:p>
        </p:txBody>
      </p:sp>
    </p:spTree>
    <p:extLst>
      <p:ext uri="{BB962C8B-B14F-4D97-AF65-F5344CB8AC3E}">
        <p14:creationId xmlns:p14="http://schemas.microsoft.com/office/powerpoint/2010/main" val="834130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15E46E1-B54D-4C21-89C1-94645CDF6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194" y="0"/>
            <a:ext cx="1222132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08DFA20-FF63-4A3F-BB33-CF2DEA05F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4660" y="0"/>
            <a:ext cx="12226455" cy="2094438"/>
          </a:xfrm>
          <a:custGeom>
            <a:avLst/>
            <a:gdLst>
              <a:gd name="connsiteX0" fmla="*/ 14660 w 12226455"/>
              <a:gd name="connsiteY0" fmla="*/ 0 h 2094438"/>
              <a:gd name="connsiteX1" fmla="*/ 12226455 w 12226455"/>
              <a:gd name="connsiteY1" fmla="*/ 0 h 2094438"/>
              <a:gd name="connsiteX2" fmla="*/ 12226455 w 12226455"/>
              <a:gd name="connsiteY2" fmla="*/ 457198 h 2094438"/>
              <a:gd name="connsiteX3" fmla="*/ 12226455 w 12226455"/>
              <a:gd name="connsiteY3" fmla="*/ 1016758 h 2094438"/>
              <a:gd name="connsiteX4" fmla="*/ 12226455 w 12226455"/>
              <a:gd name="connsiteY4" fmla="*/ 1392257 h 2094438"/>
              <a:gd name="connsiteX5" fmla="*/ 12210010 w 12226455"/>
              <a:gd name="connsiteY5" fmla="*/ 1392079 h 2094438"/>
              <a:gd name="connsiteX6" fmla="*/ 12097957 w 12226455"/>
              <a:gd name="connsiteY6" fmla="*/ 1378121 h 2094438"/>
              <a:gd name="connsiteX7" fmla="*/ 11705048 w 12226455"/>
              <a:gd name="connsiteY7" fmla="*/ 1504448 h 2094438"/>
              <a:gd name="connsiteX8" fmla="*/ 11578252 w 12226455"/>
              <a:gd name="connsiteY8" fmla="*/ 1622780 h 2094438"/>
              <a:gd name="connsiteX9" fmla="*/ 11441414 w 12226455"/>
              <a:gd name="connsiteY9" fmla="*/ 1671606 h 2094438"/>
              <a:gd name="connsiteX10" fmla="*/ 11384400 w 12226455"/>
              <a:gd name="connsiteY10" fmla="*/ 1726735 h 2094438"/>
              <a:gd name="connsiteX11" fmla="*/ 11243987 w 12226455"/>
              <a:gd name="connsiteY11" fmla="*/ 1775920 h 2094438"/>
              <a:gd name="connsiteX12" fmla="*/ 11146741 w 12226455"/>
              <a:gd name="connsiteY12" fmla="*/ 1786963 h 2094438"/>
              <a:gd name="connsiteX13" fmla="*/ 10932107 w 12226455"/>
              <a:gd name="connsiteY13" fmla="*/ 1783616 h 2094438"/>
              <a:gd name="connsiteX14" fmla="*/ 10374059 w 12226455"/>
              <a:gd name="connsiteY14" fmla="*/ 1797882 h 2094438"/>
              <a:gd name="connsiteX15" fmla="*/ 10227592 w 12226455"/>
              <a:gd name="connsiteY15" fmla="*/ 1817257 h 2094438"/>
              <a:gd name="connsiteX16" fmla="*/ 10015680 w 12226455"/>
              <a:gd name="connsiteY16" fmla="*/ 1830474 h 2094438"/>
              <a:gd name="connsiteX17" fmla="*/ 9411126 w 12226455"/>
              <a:gd name="connsiteY17" fmla="*/ 1869136 h 2094438"/>
              <a:gd name="connsiteX18" fmla="*/ 9341661 w 12226455"/>
              <a:gd name="connsiteY18" fmla="*/ 1903018 h 2094438"/>
              <a:gd name="connsiteX19" fmla="*/ 9091392 w 12226455"/>
              <a:gd name="connsiteY19" fmla="*/ 1925623 h 2094438"/>
              <a:gd name="connsiteX20" fmla="*/ 9046316 w 12226455"/>
              <a:gd name="connsiteY20" fmla="*/ 1931643 h 2094438"/>
              <a:gd name="connsiteX21" fmla="*/ 8924496 w 12226455"/>
              <a:gd name="connsiteY21" fmla="*/ 1934111 h 2094438"/>
              <a:gd name="connsiteX22" fmla="*/ 8730039 w 12226455"/>
              <a:gd name="connsiteY22" fmla="*/ 1958718 h 2094438"/>
              <a:gd name="connsiteX23" fmla="*/ 8637317 w 12226455"/>
              <a:gd name="connsiteY23" fmla="*/ 1976178 h 2094438"/>
              <a:gd name="connsiteX24" fmla="*/ 8497138 w 12226455"/>
              <a:gd name="connsiteY24" fmla="*/ 2026648 h 2094438"/>
              <a:gd name="connsiteX25" fmla="*/ 8281534 w 12226455"/>
              <a:gd name="connsiteY25" fmla="*/ 2036428 h 2094438"/>
              <a:gd name="connsiteX26" fmla="*/ 8275009 w 12226455"/>
              <a:gd name="connsiteY26" fmla="*/ 2036933 h 2094438"/>
              <a:gd name="connsiteX27" fmla="*/ 8215546 w 12226455"/>
              <a:gd name="connsiteY27" fmla="*/ 2024013 h 2094438"/>
              <a:gd name="connsiteX28" fmla="*/ 8191205 w 12226455"/>
              <a:gd name="connsiteY28" fmla="*/ 2026109 h 2094438"/>
              <a:gd name="connsiteX29" fmla="*/ 8022833 w 12226455"/>
              <a:gd name="connsiteY29" fmla="*/ 2020804 h 2094438"/>
              <a:gd name="connsiteX30" fmla="*/ 7842457 w 12226455"/>
              <a:gd name="connsiteY30" fmla="*/ 2032833 h 2094438"/>
              <a:gd name="connsiteX31" fmla="*/ 7623424 w 12226455"/>
              <a:gd name="connsiteY31" fmla="*/ 2023819 h 2094438"/>
              <a:gd name="connsiteX32" fmla="*/ 7513247 w 12226455"/>
              <a:gd name="connsiteY32" fmla="*/ 2034454 h 2094438"/>
              <a:gd name="connsiteX33" fmla="*/ 7252408 w 12226455"/>
              <a:gd name="connsiteY33" fmla="*/ 2048724 h 2094438"/>
              <a:gd name="connsiteX34" fmla="*/ 7058491 w 12226455"/>
              <a:gd name="connsiteY34" fmla="*/ 2026452 h 2094438"/>
              <a:gd name="connsiteX35" fmla="*/ 7014654 w 12226455"/>
              <a:gd name="connsiteY35" fmla="*/ 2008338 h 2094438"/>
              <a:gd name="connsiteX36" fmla="*/ 6869558 w 12226455"/>
              <a:gd name="connsiteY36" fmla="*/ 2009516 h 2094438"/>
              <a:gd name="connsiteX37" fmla="*/ 6801700 w 12226455"/>
              <a:gd name="connsiteY37" fmla="*/ 1992683 h 2094438"/>
              <a:gd name="connsiteX38" fmla="*/ 6630448 w 12226455"/>
              <a:gd name="connsiteY38" fmla="*/ 1990539 h 2094438"/>
              <a:gd name="connsiteX39" fmla="*/ 6343083 w 12226455"/>
              <a:gd name="connsiteY39" fmla="*/ 1975132 h 2094438"/>
              <a:gd name="connsiteX40" fmla="*/ 6118325 w 12226455"/>
              <a:gd name="connsiteY40" fmla="*/ 1977815 h 2094438"/>
              <a:gd name="connsiteX41" fmla="*/ 5951117 w 12226455"/>
              <a:gd name="connsiteY41" fmla="*/ 1980301 h 2094438"/>
              <a:gd name="connsiteX42" fmla="*/ 5899039 w 12226455"/>
              <a:gd name="connsiteY42" fmla="*/ 1970051 h 2094438"/>
              <a:gd name="connsiteX43" fmla="*/ 5826960 w 12226455"/>
              <a:gd name="connsiteY43" fmla="*/ 1971340 h 2094438"/>
              <a:gd name="connsiteX44" fmla="*/ 5750590 w 12226455"/>
              <a:gd name="connsiteY44" fmla="*/ 1974055 h 2094438"/>
              <a:gd name="connsiteX45" fmla="*/ 5692650 w 12226455"/>
              <a:gd name="connsiteY45" fmla="*/ 1973132 h 2094438"/>
              <a:gd name="connsiteX46" fmla="*/ 5707621 w 12226455"/>
              <a:gd name="connsiteY46" fmla="*/ 1971397 h 2094438"/>
              <a:gd name="connsiteX47" fmla="*/ 5678447 w 12226455"/>
              <a:gd name="connsiteY47" fmla="*/ 1972906 h 2094438"/>
              <a:gd name="connsiteX48" fmla="*/ 5692650 w 12226455"/>
              <a:gd name="connsiteY48" fmla="*/ 1973132 h 2094438"/>
              <a:gd name="connsiteX49" fmla="*/ 5624294 w 12226455"/>
              <a:gd name="connsiteY49" fmla="*/ 1981056 h 2094438"/>
              <a:gd name="connsiteX50" fmla="*/ 5554110 w 12226455"/>
              <a:gd name="connsiteY50" fmla="*/ 1965114 h 2094438"/>
              <a:gd name="connsiteX51" fmla="*/ 5488422 w 12226455"/>
              <a:gd name="connsiteY51" fmla="*/ 1963610 h 2094438"/>
              <a:gd name="connsiteX52" fmla="*/ 5234009 w 12226455"/>
              <a:gd name="connsiteY52" fmla="*/ 1945946 h 2094438"/>
              <a:gd name="connsiteX53" fmla="*/ 5054956 w 12226455"/>
              <a:gd name="connsiteY53" fmla="*/ 1961326 h 2094438"/>
              <a:gd name="connsiteX54" fmla="*/ 4968494 w 12226455"/>
              <a:gd name="connsiteY54" fmla="*/ 1980959 h 2094438"/>
              <a:gd name="connsiteX55" fmla="*/ 4887159 w 12226455"/>
              <a:gd name="connsiteY55" fmla="*/ 1987230 h 2094438"/>
              <a:gd name="connsiteX56" fmla="*/ 4823752 w 12226455"/>
              <a:gd name="connsiteY56" fmla="*/ 2010623 h 2094438"/>
              <a:gd name="connsiteX57" fmla="*/ 4763730 w 12226455"/>
              <a:gd name="connsiteY57" fmla="*/ 2037027 h 2094438"/>
              <a:gd name="connsiteX58" fmla="*/ 4758100 w 12226455"/>
              <a:gd name="connsiteY58" fmla="*/ 2037626 h 2094438"/>
              <a:gd name="connsiteX59" fmla="*/ 4753293 w 12226455"/>
              <a:gd name="connsiteY59" fmla="*/ 2034727 h 2094438"/>
              <a:gd name="connsiteX60" fmla="*/ 4738854 w 12226455"/>
              <a:gd name="connsiteY60" fmla="*/ 2040382 h 2094438"/>
              <a:gd name="connsiteX61" fmla="*/ 4679090 w 12226455"/>
              <a:gd name="connsiteY61" fmla="*/ 2049175 h 2094438"/>
              <a:gd name="connsiteX62" fmla="*/ 4670823 w 12226455"/>
              <a:gd name="connsiteY62" fmla="*/ 2060199 h 2094438"/>
              <a:gd name="connsiteX63" fmla="*/ 4652693 w 12226455"/>
              <a:gd name="connsiteY63" fmla="*/ 2068081 h 2094438"/>
              <a:gd name="connsiteX64" fmla="*/ 4596668 w 12226455"/>
              <a:gd name="connsiteY64" fmla="*/ 2066844 h 2094438"/>
              <a:gd name="connsiteX65" fmla="*/ 4515079 w 12226455"/>
              <a:gd name="connsiteY65" fmla="*/ 2093488 h 2094438"/>
              <a:gd name="connsiteX66" fmla="*/ 4359987 w 12226455"/>
              <a:gd name="connsiteY66" fmla="*/ 2087091 h 2094438"/>
              <a:gd name="connsiteX67" fmla="*/ 4299514 w 12226455"/>
              <a:gd name="connsiteY67" fmla="*/ 2072092 h 2094438"/>
              <a:gd name="connsiteX68" fmla="*/ 4215049 w 12226455"/>
              <a:gd name="connsiteY68" fmla="*/ 2078442 h 2094438"/>
              <a:gd name="connsiteX69" fmla="*/ 4182398 w 12226455"/>
              <a:gd name="connsiteY69" fmla="*/ 2068549 h 2094438"/>
              <a:gd name="connsiteX70" fmla="*/ 4148880 w 12226455"/>
              <a:gd name="connsiteY70" fmla="*/ 2087980 h 2094438"/>
              <a:gd name="connsiteX71" fmla="*/ 4132217 w 12226455"/>
              <a:gd name="connsiteY71" fmla="*/ 2074087 h 2094438"/>
              <a:gd name="connsiteX72" fmla="*/ 4073825 w 12226455"/>
              <a:gd name="connsiteY72" fmla="*/ 2078770 h 2094438"/>
              <a:gd name="connsiteX73" fmla="*/ 3997663 w 12226455"/>
              <a:gd name="connsiteY73" fmla="*/ 2084777 h 2094438"/>
              <a:gd name="connsiteX74" fmla="*/ 4004645 w 12226455"/>
              <a:gd name="connsiteY74" fmla="*/ 2091682 h 2094438"/>
              <a:gd name="connsiteX75" fmla="*/ 3969056 w 12226455"/>
              <a:gd name="connsiteY75" fmla="*/ 2094067 h 2094438"/>
              <a:gd name="connsiteX76" fmla="*/ 3959847 w 12226455"/>
              <a:gd name="connsiteY76" fmla="*/ 2091531 h 2094438"/>
              <a:gd name="connsiteX77" fmla="*/ 3925749 w 12226455"/>
              <a:gd name="connsiteY77" fmla="*/ 2090653 h 2094438"/>
              <a:gd name="connsiteX78" fmla="*/ 3860022 w 12226455"/>
              <a:gd name="connsiteY78" fmla="*/ 2080934 h 2094438"/>
              <a:gd name="connsiteX79" fmla="*/ 3741602 w 12226455"/>
              <a:gd name="connsiteY79" fmla="*/ 2071656 h 2094438"/>
              <a:gd name="connsiteX80" fmla="*/ 3608325 w 12226455"/>
              <a:gd name="connsiteY80" fmla="*/ 2079355 h 2094438"/>
              <a:gd name="connsiteX81" fmla="*/ 3491740 w 12226455"/>
              <a:gd name="connsiteY81" fmla="*/ 2092551 h 2094438"/>
              <a:gd name="connsiteX82" fmla="*/ 3381317 w 12226455"/>
              <a:gd name="connsiteY82" fmla="*/ 2072555 h 2094438"/>
              <a:gd name="connsiteX83" fmla="*/ 3248436 w 12226455"/>
              <a:gd name="connsiteY83" fmla="*/ 2062278 h 2094438"/>
              <a:gd name="connsiteX84" fmla="*/ 3028186 w 12226455"/>
              <a:gd name="connsiteY84" fmla="*/ 2060434 h 2094438"/>
              <a:gd name="connsiteX85" fmla="*/ 2637295 w 12226455"/>
              <a:gd name="connsiteY85" fmla="*/ 2026539 h 2094438"/>
              <a:gd name="connsiteX86" fmla="*/ 2222596 w 12226455"/>
              <a:gd name="connsiteY86" fmla="*/ 1936508 h 2094438"/>
              <a:gd name="connsiteX87" fmla="*/ 2139456 w 12226455"/>
              <a:gd name="connsiteY87" fmla="*/ 1911826 h 2094438"/>
              <a:gd name="connsiteX88" fmla="*/ 1981598 w 12226455"/>
              <a:gd name="connsiteY88" fmla="*/ 1886446 h 2094438"/>
              <a:gd name="connsiteX89" fmla="*/ 1980797 w 12226455"/>
              <a:gd name="connsiteY89" fmla="*/ 1886431 h 2094438"/>
              <a:gd name="connsiteX90" fmla="*/ 1980797 w 12226455"/>
              <a:gd name="connsiteY90" fmla="*/ 1871257 h 2094438"/>
              <a:gd name="connsiteX91" fmla="*/ 1849717 w 12226455"/>
              <a:gd name="connsiteY91" fmla="*/ 1881890 h 2094438"/>
              <a:gd name="connsiteX92" fmla="*/ 1687091 w 12226455"/>
              <a:gd name="connsiteY92" fmla="*/ 1842347 h 2094438"/>
              <a:gd name="connsiteX93" fmla="*/ 1596958 w 12226455"/>
              <a:gd name="connsiteY93" fmla="*/ 1804773 h 2094438"/>
              <a:gd name="connsiteX94" fmla="*/ 1521970 w 12226455"/>
              <a:gd name="connsiteY94" fmla="*/ 1790233 h 2094438"/>
              <a:gd name="connsiteX95" fmla="*/ 1412763 w 12226455"/>
              <a:gd name="connsiteY95" fmla="*/ 1794175 h 2094438"/>
              <a:gd name="connsiteX96" fmla="*/ 1296465 w 12226455"/>
              <a:gd name="connsiteY96" fmla="*/ 1797322 h 2094438"/>
              <a:gd name="connsiteX97" fmla="*/ 1289314 w 12226455"/>
              <a:gd name="connsiteY97" fmla="*/ 1796575 h 2094438"/>
              <a:gd name="connsiteX98" fmla="*/ 1209396 w 12226455"/>
              <a:gd name="connsiteY98" fmla="*/ 1799340 h 2094438"/>
              <a:gd name="connsiteX99" fmla="*/ 1178816 w 12226455"/>
              <a:gd name="connsiteY99" fmla="*/ 1797726 h 2094438"/>
              <a:gd name="connsiteX100" fmla="*/ 1118448 w 12226455"/>
              <a:gd name="connsiteY100" fmla="*/ 1799162 h 2094438"/>
              <a:gd name="connsiteX101" fmla="*/ 1109457 w 12226455"/>
              <a:gd name="connsiteY101" fmla="*/ 1799309 h 2094438"/>
              <a:gd name="connsiteX102" fmla="*/ 1051695 w 12226455"/>
              <a:gd name="connsiteY102" fmla="*/ 1795466 h 2094438"/>
              <a:gd name="connsiteX103" fmla="*/ 1047719 w 12226455"/>
              <a:gd name="connsiteY103" fmla="*/ 1796377 h 2094438"/>
              <a:gd name="connsiteX104" fmla="*/ 1013633 w 12226455"/>
              <a:gd name="connsiteY104" fmla="*/ 1794723 h 2094438"/>
              <a:gd name="connsiteX105" fmla="*/ 1008016 w 12226455"/>
              <a:gd name="connsiteY105" fmla="*/ 1792656 h 2094438"/>
              <a:gd name="connsiteX106" fmla="*/ 999124 w 12226455"/>
              <a:gd name="connsiteY106" fmla="*/ 1794019 h 2094438"/>
              <a:gd name="connsiteX107" fmla="*/ 955075 w 12226455"/>
              <a:gd name="connsiteY107" fmla="*/ 1791883 h 2094438"/>
              <a:gd name="connsiteX108" fmla="*/ 882562 w 12226455"/>
              <a:gd name="connsiteY108" fmla="*/ 1796804 h 2094438"/>
              <a:gd name="connsiteX109" fmla="*/ 879961 w 12226455"/>
              <a:gd name="connsiteY109" fmla="*/ 1796413 h 2094438"/>
              <a:gd name="connsiteX110" fmla="*/ 879375 w 12226455"/>
              <a:gd name="connsiteY110" fmla="*/ 1796200 h 2094438"/>
              <a:gd name="connsiteX111" fmla="*/ 826826 w 12226455"/>
              <a:gd name="connsiteY111" fmla="*/ 1773120 h 2094438"/>
              <a:gd name="connsiteX112" fmla="*/ 788810 w 12226455"/>
              <a:gd name="connsiteY112" fmla="*/ 1780877 h 2094438"/>
              <a:gd name="connsiteX113" fmla="*/ 786858 w 12226455"/>
              <a:gd name="connsiteY113" fmla="*/ 1782406 h 2094438"/>
              <a:gd name="connsiteX114" fmla="*/ 719311 w 12226455"/>
              <a:gd name="connsiteY114" fmla="*/ 1772245 h 2094438"/>
              <a:gd name="connsiteX115" fmla="*/ 605941 w 12226455"/>
              <a:gd name="connsiteY115" fmla="*/ 1750592 h 2094438"/>
              <a:gd name="connsiteX116" fmla="*/ 571662 w 12226455"/>
              <a:gd name="connsiteY116" fmla="*/ 1759938 h 2094438"/>
              <a:gd name="connsiteX117" fmla="*/ 561295 w 12226455"/>
              <a:gd name="connsiteY117" fmla="*/ 1764746 h 2094438"/>
              <a:gd name="connsiteX118" fmla="*/ 552495 w 12226455"/>
              <a:gd name="connsiteY118" fmla="*/ 1762244 h 2094438"/>
              <a:gd name="connsiteX119" fmla="*/ 387891 w 12226455"/>
              <a:gd name="connsiteY119" fmla="*/ 1712379 h 2094438"/>
              <a:gd name="connsiteX120" fmla="*/ 264389 w 12226455"/>
              <a:gd name="connsiteY120" fmla="*/ 1691576 h 2094438"/>
              <a:gd name="connsiteX121" fmla="*/ 155395 w 12226455"/>
              <a:gd name="connsiteY121" fmla="*/ 1682653 h 2094438"/>
              <a:gd name="connsiteX122" fmla="*/ 114621 w 12226455"/>
              <a:gd name="connsiteY122" fmla="*/ 1682091 h 2094438"/>
              <a:gd name="connsiteX123" fmla="*/ 84645 w 12226455"/>
              <a:gd name="connsiteY123" fmla="*/ 1684851 h 2094438"/>
              <a:gd name="connsiteX124" fmla="*/ 10003 w 12226455"/>
              <a:gd name="connsiteY124" fmla="*/ 1674828 h 2094438"/>
              <a:gd name="connsiteX125" fmla="*/ 0 w 12226455"/>
              <a:gd name="connsiteY125" fmla="*/ 1673934 h 2094438"/>
              <a:gd name="connsiteX126" fmla="*/ 0 w 12226455"/>
              <a:gd name="connsiteY126" fmla="*/ 457198 h 2094438"/>
              <a:gd name="connsiteX127" fmla="*/ 14660 w 12226455"/>
              <a:gd name="connsiteY127" fmla="*/ 457198 h 2094438"/>
              <a:gd name="connsiteX0" fmla="*/ 14660 w 12226455"/>
              <a:gd name="connsiteY0" fmla="*/ 0 h 2094438"/>
              <a:gd name="connsiteX1" fmla="*/ 12226455 w 12226455"/>
              <a:gd name="connsiteY1" fmla="*/ 0 h 2094438"/>
              <a:gd name="connsiteX2" fmla="*/ 12226455 w 12226455"/>
              <a:gd name="connsiteY2" fmla="*/ 457198 h 2094438"/>
              <a:gd name="connsiteX3" fmla="*/ 12226455 w 12226455"/>
              <a:gd name="connsiteY3" fmla="*/ 1016758 h 2094438"/>
              <a:gd name="connsiteX4" fmla="*/ 12226455 w 12226455"/>
              <a:gd name="connsiteY4" fmla="*/ 1392257 h 2094438"/>
              <a:gd name="connsiteX5" fmla="*/ 12210010 w 12226455"/>
              <a:gd name="connsiteY5" fmla="*/ 1392079 h 2094438"/>
              <a:gd name="connsiteX6" fmla="*/ 12097957 w 12226455"/>
              <a:gd name="connsiteY6" fmla="*/ 1378121 h 2094438"/>
              <a:gd name="connsiteX7" fmla="*/ 11705048 w 12226455"/>
              <a:gd name="connsiteY7" fmla="*/ 1504448 h 2094438"/>
              <a:gd name="connsiteX8" fmla="*/ 11578252 w 12226455"/>
              <a:gd name="connsiteY8" fmla="*/ 1622780 h 2094438"/>
              <a:gd name="connsiteX9" fmla="*/ 11441414 w 12226455"/>
              <a:gd name="connsiteY9" fmla="*/ 1671606 h 2094438"/>
              <a:gd name="connsiteX10" fmla="*/ 11384400 w 12226455"/>
              <a:gd name="connsiteY10" fmla="*/ 1726735 h 2094438"/>
              <a:gd name="connsiteX11" fmla="*/ 11243987 w 12226455"/>
              <a:gd name="connsiteY11" fmla="*/ 1775920 h 2094438"/>
              <a:gd name="connsiteX12" fmla="*/ 11146741 w 12226455"/>
              <a:gd name="connsiteY12" fmla="*/ 1786963 h 2094438"/>
              <a:gd name="connsiteX13" fmla="*/ 10932107 w 12226455"/>
              <a:gd name="connsiteY13" fmla="*/ 1783616 h 2094438"/>
              <a:gd name="connsiteX14" fmla="*/ 10374059 w 12226455"/>
              <a:gd name="connsiteY14" fmla="*/ 1797882 h 2094438"/>
              <a:gd name="connsiteX15" fmla="*/ 10227592 w 12226455"/>
              <a:gd name="connsiteY15" fmla="*/ 1817257 h 2094438"/>
              <a:gd name="connsiteX16" fmla="*/ 10015680 w 12226455"/>
              <a:gd name="connsiteY16" fmla="*/ 1830474 h 2094438"/>
              <a:gd name="connsiteX17" fmla="*/ 9411126 w 12226455"/>
              <a:gd name="connsiteY17" fmla="*/ 1869136 h 2094438"/>
              <a:gd name="connsiteX18" fmla="*/ 9341661 w 12226455"/>
              <a:gd name="connsiteY18" fmla="*/ 1903018 h 2094438"/>
              <a:gd name="connsiteX19" fmla="*/ 9091392 w 12226455"/>
              <a:gd name="connsiteY19" fmla="*/ 1925623 h 2094438"/>
              <a:gd name="connsiteX20" fmla="*/ 9046316 w 12226455"/>
              <a:gd name="connsiteY20" fmla="*/ 1931643 h 2094438"/>
              <a:gd name="connsiteX21" fmla="*/ 8924496 w 12226455"/>
              <a:gd name="connsiteY21" fmla="*/ 1934111 h 2094438"/>
              <a:gd name="connsiteX22" fmla="*/ 8730039 w 12226455"/>
              <a:gd name="connsiteY22" fmla="*/ 1958718 h 2094438"/>
              <a:gd name="connsiteX23" fmla="*/ 8637317 w 12226455"/>
              <a:gd name="connsiteY23" fmla="*/ 1976178 h 2094438"/>
              <a:gd name="connsiteX24" fmla="*/ 8497138 w 12226455"/>
              <a:gd name="connsiteY24" fmla="*/ 2026648 h 2094438"/>
              <a:gd name="connsiteX25" fmla="*/ 8281534 w 12226455"/>
              <a:gd name="connsiteY25" fmla="*/ 2036428 h 2094438"/>
              <a:gd name="connsiteX26" fmla="*/ 8275009 w 12226455"/>
              <a:gd name="connsiteY26" fmla="*/ 2036933 h 2094438"/>
              <a:gd name="connsiteX27" fmla="*/ 8215546 w 12226455"/>
              <a:gd name="connsiteY27" fmla="*/ 2024013 h 2094438"/>
              <a:gd name="connsiteX28" fmla="*/ 8191205 w 12226455"/>
              <a:gd name="connsiteY28" fmla="*/ 2026109 h 2094438"/>
              <a:gd name="connsiteX29" fmla="*/ 8022833 w 12226455"/>
              <a:gd name="connsiteY29" fmla="*/ 2020804 h 2094438"/>
              <a:gd name="connsiteX30" fmla="*/ 7842457 w 12226455"/>
              <a:gd name="connsiteY30" fmla="*/ 2032833 h 2094438"/>
              <a:gd name="connsiteX31" fmla="*/ 7623424 w 12226455"/>
              <a:gd name="connsiteY31" fmla="*/ 2023819 h 2094438"/>
              <a:gd name="connsiteX32" fmla="*/ 7513247 w 12226455"/>
              <a:gd name="connsiteY32" fmla="*/ 2034454 h 2094438"/>
              <a:gd name="connsiteX33" fmla="*/ 7252408 w 12226455"/>
              <a:gd name="connsiteY33" fmla="*/ 2048724 h 2094438"/>
              <a:gd name="connsiteX34" fmla="*/ 7058491 w 12226455"/>
              <a:gd name="connsiteY34" fmla="*/ 2026452 h 2094438"/>
              <a:gd name="connsiteX35" fmla="*/ 7014654 w 12226455"/>
              <a:gd name="connsiteY35" fmla="*/ 2008338 h 2094438"/>
              <a:gd name="connsiteX36" fmla="*/ 6869558 w 12226455"/>
              <a:gd name="connsiteY36" fmla="*/ 2009516 h 2094438"/>
              <a:gd name="connsiteX37" fmla="*/ 6801700 w 12226455"/>
              <a:gd name="connsiteY37" fmla="*/ 1992683 h 2094438"/>
              <a:gd name="connsiteX38" fmla="*/ 6630448 w 12226455"/>
              <a:gd name="connsiteY38" fmla="*/ 1990539 h 2094438"/>
              <a:gd name="connsiteX39" fmla="*/ 6343083 w 12226455"/>
              <a:gd name="connsiteY39" fmla="*/ 1975132 h 2094438"/>
              <a:gd name="connsiteX40" fmla="*/ 6118325 w 12226455"/>
              <a:gd name="connsiteY40" fmla="*/ 1977815 h 2094438"/>
              <a:gd name="connsiteX41" fmla="*/ 5951117 w 12226455"/>
              <a:gd name="connsiteY41" fmla="*/ 1980301 h 2094438"/>
              <a:gd name="connsiteX42" fmla="*/ 5899039 w 12226455"/>
              <a:gd name="connsiteY42" fmla="*/ 1970051 h 2094438"/>
              <a:gd name="connsiteX43" fmla="*/ 5826960 w 12226455"/>
              <a:gd name="connsiteY43" fmla="*/ 1971340 h 2094438"/>
              <a:gd name="connsiteX44" fmla="*/ 5750590 w 12226455"/>
              <a:gd name="connsiteY44" fmla="*/ 1974055 h 2094438"/>
              <a:gd name="connsiteX45" fmla="*/ 5692650 w 12226455"/>
              <a:gd name="connsiteY45" fmla="*/ 1973132 h 2094438"/>
              <a:gd name="connsiteX46" fmla="*/ 5707621 w 12226455"/>
              <a:gd name="connsiteY46" fmla="*/ 1971397 h 2094438"/>
              <a:gd name="connsiteX47" fmla="*/ 5678447 w 12226455"/>
              <a:gd name="connsiteY47" fmla="*/ 1972906 h 2094438"/>
              <a:gd name="connsiteX48" fmla="*/ 5692650 w 12226455"/>
              <a:gd name="connsiteY48" fmla="*/ 1973132 h 2094438"/>
              <a:gd name="connsiteX49" fmla="*/ 5624294 w 12226455"/>
              <a:gd name="connsiteY49" fmla="*/ 1981056 h 2094438"/>
              <a:gd name="connsiteX50" fmla="*/ 5554110 w 12226455"/>
              <a:gd name="connsiteY50" fmla="*/ 1965114 h 2094438"/>
              <a:gd name="connsiteX51" fmla="*/ 5488422 w 12226455"/>
              <a:gd name="connsiteY51" fmla="*/ 1963610 h 2094438"/>
              <a:gd name="connsiteX52" fmla="*/ 5234009 w 12226455"/>
              <a:gd name="connsiteY52" fmla="*/ 1945946 h 2094438"/>
              <a:gd name="connsiteX53" fmla="*/ 5054956 w 12226455"/>
              <a:gd name="connsiteY53" fmla="*/ 1961326 h 2094438"/>
              <a:gd name="connsiteX54" fmla="*/ 4968494 w 12226455"/>
              <a:gd name="connsiteY54" fmla="*/ 1980959 h 2094438"/>
              <a:gd name="connsiteX55" fmla="*/ 4887159 w 12226455"/>
              <a:gd name="connsiteY55" fmla="*/ 1987230 h 2094438"/>
              <a:gd name="connsiteX56" fmla="*/ 4823752 w 12226455"/>
              <a:gd name="connsiteY56" fmla="*/ 2010623 h 2094438"/>
              <a:gd name="connsiteX57" fmla="*/ 4763730 w 12226455"/>
              <a:gd name="connsiteY57" fmla="*/ 2037027 h 2094438"/>
              <a:gd name="connsiteX58" fmla="*/ 4758100 w 12226455"/>
              <a:gd name="connsiteY58" fmla="*/ 2037626 h 2094438"/>
              <a:gd name="connsiteX59" fmla="*/ 4753293 w 12226455"/>
              <a:gd name="connsiteY59" fmla="*/ 2034727 h 2094438"/>
              <a:gd name="connsiteX60" fmla="*/ 4738854 w 12226455"/>
              <a:gd name="connsiteY60" fmla="*/ 2040382 h 2094438"/>
              <a:gd name="connsiteX61" fmla="*/ 4679090 w 12226455"/>
              <a:gd name="connsiteY61" fmla="*/ 2049175 h 2094438"/>
              <a:gd name="connsiteX62" fmla="*/ 4670823 w 12226455"/>
              <a:gd name="connsiteY62" fmla="*/ 2060199 h 2094438"/>
              <a:gd name="connsiteX63" fmla="*/ 4652693 w 12226455"/>
              <a:gd name="connsiteY63" fmla="*/ 2068081 h 2094438"/>
              <a:gd name="connsiteX64" fmla="*/ 4596668 w 12226455"/>
              <a:gd name="connsiteY64" fmla="*/ 2066844 h 2094438"/>
              <a:gd name="connsiteX65" fmla="*/ 4515079 w 12226455"/>
              <a:gd name="connsiteY65" fmla="*/ 2093488 h 2094438"/>
              <a:gd name="connsiteX66" fmla="*/ 4359987 w 12226455"/>
              <a:gd name="connsiteY66" fmla="*/ 2087091 h 2094438"/>
              <a:gd name="connsiteX67" fmla="*/ 4299514 w 12226455"/>
              <a:gd name="connsiteY67" fmla="*/ 2072092 h 2094438"/>
              <a:gd name="connsiteX68" fmla="*/ 4215049 w 12226455"/>
              <a:gd name="connsiteY68" fmla="*/ 2078442 h 2094438"/>
              <a:gd name="connsiteX69" fmla="*/ 4182398 w 12226455"/>
              <a:gd name="connsiteY69" fmla="*/ 2068549 h 2094438"/>
              <a:gd name="connsiteX70" fmla="*/ 4148880 w 12226455"/>
              <a:gd name="connsiteY70" fmla="*/ 2087980 h 2094438"/>
              <a:gd name="connsiteX71" fmla="*/ 4132217 w 12226455"/>
              <a:gd name="connsiteY71" fmla="*/ 2074087 h 2094438"/>
              <a:gd name="connsiteX72" fmla="*/ 4073825 w 12226455"/>
              <a:gd name="connsiteY72" fmla="*/ 2078770 h 2094438"/>
              <a:gd name="connsiteX73" fmla="*/ 3997663 w 12226455"/>
              <a:gd name="connsiteY73" fmla="*/ 2084777 h 2094438"/>
              <a:gd name="connsiteX74" fmla="*/ 4004645 w 12226455"/>
              <a:gd name="connsiteY74" fmla="*/ 2091682 h 2094438"/>
              <a:gd name="connsiteX75" fmla="*/ 3969056 w 12226455"/>
              <a:gd name="connsiteY75" fmla="*/ 2094067 h 2094438"/>
              <a:gd name="connsiteX76" fmla="*/ 3959847 w 12226455"/>
              <a:gd name="connsiteY76" fmla="*/ 2091531 h 2094438"/>
              <a:gd name="connsiteX77" fmla="*/ 3925749 w 12226455"/>
              <a:gd name="connsiteY77" fmla="*/ 2090653 h 2094438"/>
              <a:gd name="connsiteX78" fmla="*/ 3860022 w 12226455"/>
              <a:gd name="connsiteY78" fmla="*/ 2080934 h 2094438"/>
              <a:gd name="connsiteX79" fmla="*/ 3741602 w 12226455"/>
              <a:gd name="connsiteY79" fmla="*/ 2071656 h 2094438"/>
              <a:gd name="connsiteX80" fmla="*/ 3608325 w 12226455"/>
              <a:gd name="connsiteY80" fmla="*/ 2079355 h 2094438"/>
              <a:gd name="connsiteX81" fmla="*/ 3491740 w 12226455"/>
              <a:gd name="connsiteY81" fmla="*/ 2092551 h 2094438"/>
              <a:gd name="connsiteX82" fmla="*/ 3381317 w 12226455"/>
              <a:gd name="connsiteY82" fmla="*/ 2072555 h 2094438"/>
              <a:gd name="connsiteX83" fmla="*/ 3248436 w 12226455"/>
              <a:gd name="connsiteY83" fmla="*/ 2062278 h 2094438"/>
              <a:gd name="connsiteX84" fmla="*/ 3028186 w 12226455"/>
              <a:gd name="connsiteY84" fmla="*/ 2060434 h 2094438"/>
              <a:gd name="connsiteX85" fmla="*/ 2637295 w 12226455"/>
              <a:gd name="connsiteY85" fmla="*/ 2026539 h 2094438"/>
              <a:gd name="connsiteX86" fmla="*/ 2222596 w 12226455"/>
              <a:gd name="connsiteY86" fmla="*/ 1936508 h 2094438"/>
              <a:gd name="connsiteX87" fmla="*/ 2139456 w 12226455"/>
              <a:gd name="connsiteY87" fmla="*/ 1911826 h 2094438"/>
              <a:gd name="connsiteX88" fmla="*/ 1981598 w 12226455"/>
              <a:gd name="connsiteY88" fmla="*/ 1886446 h 2094438"/>
              <a:gd name="connsiteX89" fmla="*/ 1980797 w 12226455"/>
              <a:gd name="connsiteY89" fmla="*/ 1886431 h 2094438"/>
              <a:gd name="connsiteX90" fmla="*/ 1980797 w 12226455"/>
              <a:gd name="connsiteY90" fmla="*/ 1871257 h 2094438"/>
              <a:gd name="connsiteX91" fmla="*/ 1849717 w 12226455"/>
              <a:gd name="connsiteY91" fmla="*/ 1881890 h 2094438"/>
              <a:gd name="connsiteX92" fmla="*/ 1687091 w 12226455"/>
              <a:gd name="connsiteY92" fmla="*/ 1842347 h 2094438"/>
              <a:gd name="connsiteX93" fmla="*/ 1596958 w 12226455"/>
              <a:gd name="connsiteY93" fmla="*/ 1804773 h 2094438"/>
              <a:gd name="connsiteX94" fmla="*/ 1521970 w 12226455"/>
              <a:gd name="connsiteY94" fmla="*/ 1790233 h 2094438"/>
              <a:gd name="connsiteX95" fmla="*/ 1412763 w 12226455"/>
              <a:gd name="connsiteY95" fmla="*/ 1794175 h 2094438"/>
              <a:gd name="connsiteX96" fmla="*/ 1296465 w 12226455"/>
              <a:gd name="connsiteY96" fmla="*/ 1797322 h 2094438"/>
              <a:gd name="connsiteX97" fmla="*/ 1289314 w 12226455"/>
              <a:gd name="connsiteY97" fmla="*/ 1796575 h 2094438"/>
              <a:gd name="connsiteX98" fmla="*/ 1209396 w 12226455"/>
              <a:gd name="connsiteY98" fmla="*/ 1799340 h 2094438"/>
              <a:gd name="connsiteX99" fmla="*/ 1178816 w 12226455"/>
              <a:gd name="connsiteY99" fmla="*/ 1797726 h 2094438"/>
              <a:gd name="connsiteX100" fmla="*/ 1118448 w 12226455"/>
              <a:gd name="connsiteY100" fmla="*/ 1799162 h 2094438"/>
              <a:gd name="connsiteX101" fmla="*/ 1109457 w 12226455"/>
              <a:gd name="connsiteY101" fmla="*/ 1799309 h 2094438"/>
              <a:gd name="connsiteX102" fmla="*/ 1051695 w 12226455"/>
              <a:gd name="connsiteY102" fmla="*/ 1795466 h 2094438"/>
              <a:gd name="connsiteX103" fmla="*/ 1047719 w 12226455"/>
              <a:gd name="connsiteY103" fmla="*/ 1796377 h 2094438"/>
              <a:gd name="connsiteX104" fmla="*/ 1013633 w 12226455"/>
              <a:gd name="connsiteY104" fmla="*/ 1794723 h 2094438"/>
              <a:gd name="connsiteX105" fmla="*/ 1008016 w 12226455"/>
              <a:gd name="connsiteY105" fmla="*/ 1792656 h 2094438"/>
              <a:gd name="connsiteX106" fmla="*/ 999124 w 12226455"/>
              <a:gd name="connsiteY106" fmla="*/ 1794019 h 2094438"/>
              <a:gd name="connsiteX107" fmla="*/ 955075 w 12226455"/>
              <a:gd name="connsiteY107" fmla="*/ 1791883 h 2094438"/>
              <a:gd name="connsiteX108" fmla="*/ 882562 w 12226455"/>
              <a:gd name="connsiteY108" fmla="*/ 1796804 h 2094438"/>
              <a:gd name="connsiteX109" fmla="*/ 879961 w 12226455"/>
              <a:gd name="connsiteY109" fmla="*/ 1796413 h 2094438"/>
              <a:gd name="connsiteX110" fmla="*/ 879375 w 12226455"/>
              <a:gd name="connsiteY110" fmla="*/ 1796200 h 2094438"/>
              <a:gd name="connsiteX111" fmla="*/ 826826 w 12226455"/>
              <a:gd name="connsiteY111" fmla="*/ 1773120 h 2094438"/>
              <a:gd name="connsiteX112" fmla="*/ 788810 w 12226455"/>
              <a:gd name="connsiteY112" fmla="*/ 1780877 h 2094438"/>
              <a:gd name="connsiteX113" fmla="*/ 786858 w 12226455"/>
              <a:gd name="connsiteY113" fmla="*/ 1782406 h 2094438"/>
              <a:gd name="connsiteX114" fmla="*/ 719311 w 12226455"/>
              <a:gd name="connsiteY114" fmla="*/ 1772245 h 2094438"/>
              <a:gd name="connsiteX115" fmla="*/ 605941 w 12226455"/>
              <a:gd name="connsiteY115" fmla="*/ 1750592 h 2094438"/>
              <a:gd name="connsiteX116" fmla="*/ 571662 w 12226455"/>
              <a:gd name="connsiteY116" fmla="*/ 1759938 h 2094438"/>
              <a:gd name="connsiteX117" fmla="*/ 561295 w 12226455"/>
              <a:gd name="connsiteY117" fmla="*/ 1764746 h 2094438"/>
              <a:gd name="connsiteX118" fmla="*/ 552495 w 12226455"/>
              <a:gd name="connsiteY118" fmla="*/ 1762244 h 2094438"/>
              <a:gd name="connsiteX119" fmla="*/ 387891 w 12226455"/>
              <a:gd name="connsiteY119" fmla="*/ 1712379 h 2094438"/>
              <a:gd name="connsiteX120" fmla="*/ 264389 w 12226455"/>
              <a:gd name="connsiteY120" fmla="*/ 1691576 h 2094438"/>
              <a:gd name="connsiteX121" fmla="*/ 155395 w 12226455"/>
              <a:gd name="connsiteY121" fmla="*/ 1682653 h 2094438"/>
              <a:gd name="connsiteX122" fmla="*/ 114621 w 12226455"/>
              <a:gd name="connsiteY122" fmla="*/ 1682091 h 2094438"/>
              <a:gd name="connsiteX123" fmla="*/ 84645 w 12226455"/>
              <a:gd name="connsiteY123" fmla="*/ 1684851 h 2094438"/>
              <a:gd name="connsiteX124" fmla="*/ 10003 w 12226455"/>
              <a:gd name="connsiteY124" fmla="*/ 1674828 h 2094438"/>
              <a:gd name="connsiteX125" fmla="*/ 0 w 12226455"/>
              <a:gd name="connsiteY125" fmla="*/ 1673934 h 2094438"/>
              <a:gd name="connsiteX126" fmla="*/ 0 w 12226455"/>
              <a:gd name="connsiteY126" fmla="*/ 457198 h 2094438"/>
              <a:gd name="connsiteX127" fmla="*/ 14660 w 12226455"/>
              <a:gd name="connsiteY127" fmla="*/ 0 h 2094438"/>
              <a:gd name="connsiteX0" fmla="*/ 14660 w 12226455"/>
              <a:gd name="connsiteY0" fmla="*/ 0 h 2094438"/>
              <a:gd name="connsiteX1" fmla="*/ 12226455 w 12226455"/>
              <a:gd name="connsiteY1" fmla="*/ 0 h 2094438"/>
              <a:gd name="connsiteX2" fmla="*/ 12226455 w 12226455"/>
              <a:gd name="connsiteY2" fmla="*/ 457198 h 2094438"/>
              <a:gd name="connsiteX3" fmla="*/ 12226455 w 12226455"/>
              <a:gd name="connsiteY3" fmla="*/ 1016758 h 2094438"/>
              <a:gd name="connsiteX4" fmla="*/ 12226455 w 12226455"/>
              <a:gd name="connsiteY4" fmla="*/ 1392257 h 2094438"/>
              <a:gd name="connsiteX5" fmla="*/ 12210010 w 12226455"/>
              <a:gd name="connsiteY5" fmla="*/ 1392079 h 2094438"/>
              <a:gd name="connsiteX6" fmla="*/ 12097957 w 12226455"/>
              <a:gd name="connsiteY6" fmla="*/ 1378121 h 2094438"/>
              <a:gd name="connsiteX7" fmla="*/ 11705048 w 12226455"/>
              <a:gd name="connsiteY7" fmla="*/ 1504448 h 2094438"/>
              <a:gd name="connsiteX8" fmla="*/ 11578252 w 12226455"/>
              <a:gd name="connsiteY8" fmla="*/ 1622780 h 2094438"/>
              <a:gd name="connsiteX9" fmla="*/ 11441414 w 12226455"/>
              <a:gd name="connsiteY9" fmla="*/ 1671606 h 2094438"/>
              <a:gd name="connsiteX10" fmla="*/ 11384400 w 12226455"/>
              <a:gd name="connsiteY10" fmla="*/ 1726735 h 2094438"/>
              <a:gd name="connsiteX11" fmla="*/ 11243987 w 12226455"/>
              <a:gd name="connsiteY11" fmla="*/ 1775920 h 2094438"/>
              <a:gd name="connsiteX12" fmla="*/ 11146741 w 12226455"/>
              <a:gd name="connsiteY12" fmla="*/ 1786963 h 2094438"/>
              <a:gd name="connsiteX13" fmla="*/ 10932107 w 12226455"/>
              <a:gd name="connsiteY13" fmla="*/ 1783616 h 2094438"/>
              <a:gd name="connsiteX14" fmla="*/ 10374059 w 12226455"/>
              <a:gd name="connsiteY14" fmla="*/ 1797882 h 2094438"/>
              <a:gd name="connsiteX15" fmla="*/ 10227592 w 12226455"/>
              <a:gd name="connsiteY15" fmla="*/ 1817257 h 2094438"/>
              <a:gd name="connsiteX16" fmla="*/ 10015680 w 12226455"/>
              <a:gd name="connsiteY16" fmla="*/ 1830474 h 2094438"/>
              <a:gd name="connsiteX17" fmla="*/ 9411126 w 12226455"/>
              <a:gd name="connsiteY17" fmla="*/ 1869136 h 2094438"/>
              <a:gd name="connsiteX18" fmla="*/ 9341661 w 12226455"/>
              <a:gd name="connsiteY18" fmla="*/ 1903018 h 2094438"/>
              <a:gd name="connsiteX19" fmla="*/ 9091392 w 12226455"/>
              <a:gd name="connsiteY19" fmla="*/ 1925623 h 2094438"/>
              <a:gd name="connsiteX20" fmla="*/ 9046316 w 12226455"/>
              <a:gd name="connsiteY20" fmla="*/ 1931643 h 2094438"/>
              <a:gd name="connsiteX21" fmla="*/ 8924496 w 12226455"/>
              <a:gd name="connsiteY21" fmla="*/ 1934111 h 2094438"/>
              <a:gd name="connsiteX22" fmla="*/ 8730039 w 12226455"/>
              <a:gd name="connsiteY22" fmla="*/ 1958718 h 2094438"/>
              <a:gd name="connsiteX23" fmla="*/ 8637317 w 12226455"/>
              <a:gd name="connsiteY23" fmla="*/ 1976178 h 2094438"/>
              <a:gd name="connsiteX24" fmla="*/ 8497138 w 12226455"/>
              <a:gd name="connsiteY24" fmla="*/ 2026648 h 2094438"/>
              <a:gd name="connsiteX25" fmla="*/ 8281534 w 12226455"/>
              <a:gd name="connsiteY25" fmla="*/ 2036428 h 2094438"/>
              <a:gd name="connsiteX26" fmla="*/ 8275009 w 12226455"/>
              <a:gd name="connsiteY26" fmla="*/ 2036933 h 2094438"/>
              <a:gd name="connsiteX27" fmla="*/ 8215546 w 12226455"/>
              <a:gd name="connsiteY27" fmla="*/ 2024013 h 2094438"/>
              <a:gd name="connsiteX28" fmla="*/ 8191205 w 12226455"/>
              <a:gd name="connsiteY28" fmla="*/ 2026109 h 2094438"/>
              <a:gd name="connsiteX29" fmla="*/ 8022833 w 12226455"/>
              <a:gd name="connsiteY29" fmla="*/ 2020804 h 2094438"/>
              <a:gd name="connsiteX30" fmla="*/ 7842457 w 12226455"/>
              <a:gd name="connsiteY30" fmla="*/ 2032833 h 2094438"/>
              <a:gd name="connsiteX31" fmla="*/ 7623424 w 12226455"/>
              <a:gd name="connsiteY31" fmla="*/ 2023819 h 2094438"/>
              <a:gd name="connsiteX32" fmla="*/ 7513247 w 12226455"/>
              <a:gd name="connsiteY32" fmla="*/ 2034454 h 2094438"/>
              <a:gd name="connsiteX33" fmla="*/ 7252408 w 12226455"/>
              <a:gd name="connsiteY33" fmla="*/ 2048724 h 2094438"/>
              <a:gd name="connsiteX34" fmla="*/ 7058491 w 12226455"/>
              <a:gd name="connsiteY34" fmla="*/ 2026452 h 2094438"/>
              <a:gd name="connsiteX35" fmla="*/ 7014654 w 12226455"/>
              <a:gd name="connsiteY35" fmla="*/ 2008338 h 2094438"/>
              <a:gd name="connsiteX36" fmla="*/ 6869558 w 12226455"/>
              <a:gd name="connsiteY36" fmla="*/ 2009516 h 2094438"/>
              <a:gd name="connsiteX37" fmla="*/ 6801700 w 12226455"/>
              <a:gd name="connsiteY37" fmla="*/ 1992683 h 2094438"/>
              <a:gd name="connsiteX38" fmla="*/ 6630448 w 12226455"/>
              <a:gd name="connsiteY38" fmla="*/ 1990539 h 2094438"/>
              <a:gd name="connsiteX39" fmla="*/ 6343083 w 12226455"/>
              <a:gd name="connsiteY39" fmla="*/ 1975132 h 2094438"/>
              <a:gd name="connsiteX40" fmla="*/ 6118325 w 12226455"/>
              <a:gd name="connsiteY40" fmla="*/ 1977815 h 2094438"/>
              <a:gd name="connsiteX41" fmla="*/ 5951117 w 12226455"/>
              <a:gd name="connsiteY41" fmla="*/ 1980301 h 2094438"/>
              <a:gd name="connsiteX42" fmla="*/ 5899039 w 12226455"/>
              <a:gd name="connsiteY42" fmla="*/ 1970051 h 2094438"/>
              <a:gd name="connsiteX43" fmla="*/ 5826960 w 12226455"/>
              <a:gd name="connsiteY43" fmla="*/ 1971340 h 2094438"/>
              <a:gd name="connsiteX44" fmla="*/ 5750590 w 12226455"/>
              <a:gd name="connsiteY44" fmla="*/ 1974055 h 2094438"/>
              <a:gd name="connsiteX45" fmla="*/ 5692650 w 12226455"/>
              <a:gd name="connsiteY45" fmla="*/ 1973132 h 2094438"/>
              <a:gd name="connsiteX46" fmla="*/ 5707621 w 12226455"/>
              <a:gd name="connsiteY46" fmla="*/ 1971397 h 2094438"/>
              <a:gd name="connsiteX47" fmla="*/ 5678447 w 12226455"/>
              <a:gd name="connsiteY47" fmla="*/ 1972906 h 2094438"/>
              <a:gd name="connsiteX48" fmla="*/ 5692650 w 12226455"/>
              <a:gd name="connsiteY48" fmla="*/ 1973132 h 2094438"/>
              <a:gd name="connsiteX49" fmla="*/ 5624294 w 12226455"/>
              <a:gd name="connsiteY49" fmla="*/ 1981056 h 2094438"/>
              <a:gd name="connsiteX50" fmla="*/ 5554110 w 12226455"/>
              <a:gd name="connsiteY50" fmla="*/ 1965114 h 2094438"/>
              <a:gd name="connsiteX51" fmla="*/ 5488422 w 12226455"/>
              <a:gd name="connsiteY51" fmla="*/ 1963610 h 2094438"/>
              <a:gd name="connsiteX52" fmla="*/ 5234009 w 12226455"/>
              <a:gd name="connsiteY52" fmla="*/ 1945946 h 2094438"/>
              <a:gd name="connsiteX53" fmla="*/ 5054956 w 12226455"/>
              <a:gd name="connsiteY53" fmla="*/ 1961326 h 2094438"/>
              <a:gd name="connsiteX54" fmla="*/ 4968494 w 12226455"/>
              <a:gd name="connsiteY54" fmla="*/ 1980959 h 2094438"/>
              <a:gd name="connsiteX55" fmla="*/ 4887159 w 12226455"/>
              <a:gd name="connsiteY55" fmla="*/ 1987230 h 2094438"/>
              <a:gd name="connsiteX56" fmla="*/ 4823752 w 12226455"/>
              <a:gd name="connsiteY56" fmla="*/ 2010623 h 2094438"/>
              <a:gd name="connsiteX57" fmla="*/ 4763730 w 12226455"/>
              <a:gd name="connsiteY57" fmla="*/ 2037027 h 2094438"/>
              <a:gd name="connsiteX58" fmla="*/ 4758100 w 12226455"/>
              <a:gd name="connsiteY58" fmla="*/ 2037626 h 2094438"/>
              <a:gd name="connsiteX59" fmla="*/ 4753293 w 12226455"/>
              <a:gd name="connsiteY59" fmla="*/ 2034727 h 2094438"/>
              <a:gd name="connsiteX60" fmla="*/ 4738854 w 12226455"/>
              <a:gd name="connsiteY60" fmla="*/ 2040382 h 2094438"/>
              <a:gd name="connsiteX61" fmla="*/ 4679090 w 12226455"/>
              <a:gd name="connsiteY61" fmla="*/ 2049175 h 2094438"/>
              <a:gd name="connsiteX62" fmla="*/ 4670823 w 12226455"/>
              <a:gd name="connsiteY62" fmla="*/ 2060199 h 2094438"/>
              <a:gd name="connsiteX63" fmla="*/ 4652693 w 12226455"/>
              <a:gd name="connsiteY63" fmla="*/ 2068081 h 2094438"/>
              <a:gd name="connsiteX64" fmla="*/ 4596668 w 12226455"/>
              <a:gd name="connsiteY64" fmla="*/ 2066844 h 2094438"/>
              <a:gd name="connsiteX65" fmla="*/ 4515079 w 12226455"/>
              <a:gd name="connsiteY65" fmla="*/ 2093488 h 2094438"/>
              <a:gd name="connsiteX66" fmla="*/ 4359987 w 12226455"/>
              <a:gd name="connsiteY66" fmla="*/ 2087091 h 2094438"/>
              <a:gd name="connsiteX67" fmla="*/ 4299514 w 12226455"/>
              <a:gd name="connsiteY67" fmla="*/ 2072092 h 2094438"/>
              <a:gd name="connsiteX68" fmla="*/ 4215049 w 12226455"/>
              <a:gd name="connsiteY68" fmla="*/ 2078442 h 2094438"/>
              <a:gd name="connsiteX69" fmla="*/ 4182398 w 12226455"/>
              <a:gd name="connsiteY69" fmla="*/ 2068549 h 2094438"/>
              <a:gd name="connsiteX70" fmla="*/ 4148880 w 12226455"/>
              <a:gd name="connsiteY70" fmla="*/ 2087980 h 2094438"/>
              <a:gd name="connsiteX71" fmla="*/ 4132217 w 12226455"/>
              <a:gd name="connsiteY71" fmla="*/ 2074087 h 2094438"/>
              <a:gd name="connsiteX72" fmla="*/ 4073825 w 12226455"/>
              <a:gd name="connsiteY72" fmla="*/ 2078770 h 2094438"/>
              <a:gd name="connsiteX73" fmla="*/ 3997663 w 12226455"/>
              <a:gd name="connsiteY73" fmla="*/ 2084777 h 2094438"/>
              <a:gd name="connsiteX74" fmla="*/ 4004645 w 12226455"/>
              <a:gd name="connsiteY74" fmla="*/ 2091682 h 2094438"/>
              <a:gd name="connsiteX75" fmla="*/ 3969056 w 12226455"/>
              <a:gd name="connsiteY75" fmla="*/ 2094067 h 2094438"/>
              <a:gd name="connsiteX76" fmla="*/ 3959847 w 12226455"/>
              <a:gd name="connsiteY76" fmla="*/ 2091531 h 2094438"/>
              <a:gd name="connsiteX77" fmla="*/ 3925749 w 12226455"/>
              <a:gd name="connsiteY77" fmla="*/ 2090653 h 2094438"/>
              <a:gd name="connsiteX78" fmla="*/ 3860022 w 12226455"/>
              <a:gd name="connsiteY78" fmla="*/ 2080934 h 2094438"/>
              <a:gd name="connsiteX79" fmla="*/ 3741602 w 12226455"/>
              <a:gd name="connsiteY79" fmla="*/ 2071656 h 2094438"/>
              <a:gd name="connsiteX80" fmla="*/ 3608325 w 12226455"/>
              <a:gd name="connsiteY80" fmla="*/ 2079355 h 2094438"/>
              <a:gd name="connsiteX81" fmla="*/ 3491740 w 12226455"/>
              <a:gd name="connsiteY81" fmla="*/ 2092551 h 2094438"/>
              <a:gd name="connsiteX82" fmla="*/ 3381317 w 12226455"/>
              <a:gd name="connsiteY82" fmla="*/ 2072555 h 2094438"/>
              <a:gd name="connsiteX83" fmla="*/ 3248436 w 12226455"/>
              <a:gd name="connsiteY83" fmla="*/ 2062278 h 2094438"/>
              <a:gd name="connsiteX84" fmla="*/ 3028186 w 12226455"/>
              <a:gd name="connsiteY84" fmla="*/ 2060434 h 2094438"/>
              <a:gd name="connsiteX85" fmla="*/ 2637295 w 12226455"/>
              <a:gd name="connsiteY85" fmla="*/ 2026539 h 2094438"/>
              <a:gd name="connsiteX86" fmla="*/ 2222596 w 12226455"/>
              <a:gd name="connsiteY86" fmla="*/ 1936508 h 2094438"/>
              <a:gd name="connsiteX87" fmla="*/ 2139456 w 12226455"/>
              <a:gd name="connsiteY87" fmla="*/ 1911826 h 2094438"/>
              <a:gd name="connsiteX88" fmla="*/ 1981598 w 12226455"/>
              <a:gd name="connsiteY88" fmla="*/ 1886446 h 2094438"/>
              <a:gd name="connsiteX89" fmla="*/ 1980797 w 12226455"/>
              <a:gd name="connsiteY89" fmla="*/ 1886431 h 2094438"/>
              <a:gd name="connsiteX90" fmla="*/ 1980797 w 12226455"/>
              <a:gd name="connsiteY90" fmla="*/ 1871257 h 2094438"/>
              <a:gd name="connsiteX91" fmla="*/ 1849717 w 12226455"/>
              <a:gd name="connsiteY91" fmla="*/ 1881890 h 2094438"/>
              <a:gd name="connsiteX92" fmla="*/ 1687091 w 12226455"/>
              <a:gd name="connsiteY92" fmla="*/ 1842347 h 2094438"/>
              <a:gd name="connsiteX93" fmla="*/ 1596958 w 12226455"/>
              <a:gd name="connsiteY93" fmla="*/ 1804773 h 2094438"/>
              <a:gd name="connsiteX94" fmla="*/ 1521970 w 12226455"/>
              <a:gd name="connsiteY94" fmla="*/ 1790233 h 2094438"/>
              <a:gd name="connsiteX95" fmla="*/ 1412763 w 12226455"/>
              <a:gd name="connsiteY95" fmla="*/ 1794175 h 2094438"/>
              <a:gd name="connsiteX96" fmla="*/ 1296465 w 12226455"/>
              <a:gd name="connsiteY96" fmla="*/ 1797322 h 2094438"/>
              <a:gd name="connsiteX97" fmla="*/ 1289314 w 12226455"/>
              <a:gd name="connsiteY97" fmla="*/ 1796575 h 2094438"/>
              <a:gd name="connsiteX98" fmla="*/ 1209396 w 12226455"/>
              <a:gd name="connsiteY98" fmla="*/ 1799340 h 2094438"/>
              <a:gd name="connsiteX99" fmla="*/ 1178816 w 12226455"/>
              <a:gd name="connsiteY99" fmla="*/ 1797726 h 2094438"/>
              <a:gd name="connsiteX100" fmla="*/ 1118448 w 12226455"/>
              <a:gd name="connsiteY100" fmla="*/ 1799162 h 2094438"/>
              <a:gd name="connsiteX101" fmla="*/ 1109457 w 12226455"/>
              <a:gd name="connsiteY101" fmla="*/ 1799309 h 2094438"/>
              <a:gd name="connsiteX102" fmla="*/ 1051695 w 12226455"/>
              <a:gd name="connsiteY102" fmla="*/ 1795466 h 2094438"/>
              <a:gd name="connsiteX103" fmla="*/ 1047719 w 12226455"/>
              <a:gd name="connsiteY103" fmla="*/ 1796377 h 2094438"/>
              <a:gd name="connsiteX104" fmla="*/ 1013633 w 12226455"/>
              <a:gd name="connsiteY104" fmla="*/ 1794723 h 2094438"/>
              <a:gd name="connsiteX105" fmla="*/ 1008016 w 12226455"/>
              <a:gd name="connsiteY105" fmla="*/ 1792656 h 2094438"/>
              <a:gd name="connsiteX106" fmla="*/ 999124 w 12226455"/>
              <a:gd name="connsiteY106" fmla="*/ 1794019 h 2094438"/>
              <a:gd name="connsiteX107" fmla="*/ 955075 w 12226455"/>
              <a:gd name="connsiteY107" fmla="*/ 1791883 h 2094438"/>
              <a:gd name="connsiteX108" fmla="*/ 882562 w 12226455"/>
              <a:gd name="connsiteY108" fmla="*/ 1796804 h 2094438"/>
              <a:gd name="connsiteX109" fmla="*/ 879961 w 12226455"/>
              <a:gd name="connsiteY109" fmla="*/ 1796413 h 2094438"/>
              <a:gd name="connsiteX110" fmla="*/ 879375 w 12226455"/>
              <a:gd name="connsiteY110" fmla="*/ 1796200 h 2094438"/>
              <a:gd name="connsiteX111" fmla="*/ 826826 w 12226455"/>
              <a:gd name="connsiteY111" fmla="*/ 1773120 h 2094438"/>
              <a:gd name="connsiteX112" fmla="*/ 788810 w 12226455"/>
              <a:gd name="connsiteY112" fmla="*/ 1780877 h 2094438"/>
              <a:gd name="connsiteX113" fmla="*/ 786858 w 12226455"/>
              <a:gd name="connsiteY113" fmla="*/ 1782406 h 2094438"/>
              <a:gd name="connsiteX114" fmla="*/ 719311 w 12226455"/>
              <a:gd name="connsiteY114" fmla="*/ 1772245 h 2094438"/>
              <a:gd name="connsiteX115" fmla="*/ 605941 w 12226455"/>
              <a:gd name="connsiteY115" fmla="*/ 1750592 h 2094438"/>
              <a:gd name="connsiteX116" fmla="*/ 571662 w 12226455"/>
              <a:gd name="connsiteY116" fmla="*/ 1759938 h 2094438"/>
              <a:gd name="connsiteX117" fmla="*/ 561295 w 12226455"/>
              <a:gd name="connsiteY117" fmla="*/ 1764746 h 2094438"/>
              <a:gd name="connsiteX118" fmla="*/ 552495 w 12226455"/>
              <a:gd name="connsiteY118" fmla="*/ 1762244 h 2094438"/>
              <a:gd name="connsiteX119" fmla="*/ 387891 w 12226455"/>
              <a:gd name="connsiteY119" fmla="*/ 1712379 h 2094438"/>
              <a:gd name="connsiteX120" fmla="*/ 264389 w 12226455"/>
              <a:gd name="connsiteY120" fmla="*/ 1691576 h 2094438"/>
              <a:gd name="connsiteX121" fmla="*/ 155395 w 12226455"/>
              <a:gd name="connsiteY121" fmla="*/ 1682653 h 2094438"/>
              <a:gd name="connsiteX122" fmla="*/ 114621 w 12226455"/>
              <a:gd name="connsiteY122" fmla="*/ 1682091 h 2094438"/>
              <a:gd name="connsiteX123" fmla="*/ 84645 w 12226455"/>
              <a:gd name="connsiteY123" fmla="*/ 1684851 h 2094438"/>
              <a:gd name="connsiteX124" fmla="*/ 10003 w 12226455"/>
              <a:gd name="connsiteY124" fmla="*/ 1674828 h 2094438"/>
              <a:gd name="connsiteX125" fmla="*/ 0 w 12226455"/>
              <a:gd name="connsiteY125" fmla="*/ 1673934 h 2094438"/>
              <a:gd name="connsiteX126" fmla="*/ 14660 w 12226455"/>
              <a:gd name="connsiteY126" fmla="*/ 0 h 2094438"/>
              <a:gd name="connsiteX0" fmla="*/ 1013 w 12226455"/>
              <a:gd name="connsiteY0" fmla="*/ 0 h 2094438"/>
              <a:gd name="connsiteX1" fmla="*/ 12226455 w 12226455"/>
              <a:gd name="connsiteY1" fmla="*/ 0 h 2094438"/>
              <a:gd name="connsiteX2" fmla="*/ 12226455 w 12226455"/>
              <a:gd name="connsiteY2" fmla="*/ 457198 h 2094438"/>
              <a:gd name="connsiteX3" fmla="*/ 12226455 w 12226455"/>
              <a:gd name="connsiteY3" fmla="*/ 1016758 h 2094438"/>
              <a:gd name="connsiteX4" fmla="*/ 12226455 w 12226455"/>
              <a:gd name="connsiteY4" fmla="*/ 1392257 h 2094438"/>
              <a:gd name="connsiteX5" fmla="*/ 12210010 w 12226455"/>
              <a:gd name="connsiteY5" fmla="*/ 1392079 h 2094438"/>
              <a:gd name="connsiteX6" fmla="*/ 12097957 w 12226455"/>
              <a:gd name="connsiteY6" fmla="*/ 1378121 h 2094438"/>
              <a:gd name="connsiteX7" fmla="*/ 11705048 w 12226455"/>
              <a:gd name="connsiteY7" fmla="*/ 1504448 h 2094438"/>
              <a:gd name="connsiteX8" fmla="*/ 11578252 w 12226455"/>
              <a:gd name="connsiteY8" fmla="*/ 1622780 h 2094438"/>
              <a:gd name="connsiteX9" fmla="*/ 11441414 w 12226455"/>
              <a:gd name="connsiteY9" fmla="*/ 1671606 h 2094438"/>
              <a:gd name="connsiteX10" fmla="*/ 11384400 w 12226455"/>
              <a:gd name="connsiteY10" fmla="*/ 1726735 h 2094438"/>
              <a:gd name="connsiteX11" fmla="*/ 11243987 w 12226455"/>
              <a:gd name="connsiteY11" fmla="*/ 1775920 h 2094438"/>
              <a:gd name="connsiteX12" fmla="*/ 11146741 w 12226455"/>
              <a:gd name="connsiteY12" fmla="*/ 1786963 h 2094438"/>
              <a:gd name="connsiteX13" fmla="*/ 10932107 w 12226455"/>
              <a:gd name="connsiteY13" fmla="*/ 1783616 h 2094438"/>
              <a:gd name="connsiteX14" fmla="*/ 10374059 w 12226455"/>
              <a:gd name="connsiteY14" fmla="*/ 1797882 h 2094438"/>
              <a:gd name="connsiteX15" fmla="*/ 10227592 w 12226455"/>
              <a:gd name="connsiteY15" fmla="*/ 1817257 h 2094438"/>
              <a:gd name="connsiteX16" fmla="*/ 10015680 w 12226455"/>
              <a:gd name="connsiteY16" fmla="*/ 1830474 h 2094438"/>
              <a:gd name="connsiteX17" fmla="*/ 9411126 w 12226455"/>
              <a:gd name="connsiteY17" fmla="*/ 1869136 h 2094438"/>
              <a:gd name="connsiteX18" fmla="*/ 9341661 w 12226455"/>
              <a:gd name="connsiteY18" fmla="*/ 1903018 h 2094438"/>
              <a:gd name="connsiteX19" fmla="*/ 9091392 w 12226455"/>
              <a:gd name="connsiteY19" fmla="*/ 1925623 h 2094438"/>
              <a:gd name="connsiteX20" fmla="*/ 9046316 w 12226455"/>
              <a:gd name="connsiteY20" fmla="*/ 1931643 h 2094438"/>
              <a:gd name="connsiteX21" fmla="*/ 8924496 w 12226455"/>
              <a:gd name="connsiteY21" fmla="*/ 1934111 h 2094438"/>
              <a:gd name="connsiteX22" fmla="*/ 8730039 w 12226455"/>
              <a:gd name="connsiteY22" fmla="*/ 1958718 h 2094438"/>
              <a:gd name="connsiteX23" fmla="*/ 8637317 w 12226455"/>
              <a:gd name="connsiteY23" fmla="*/ 1976178 h 2094438"/>
              <a:gd name="connsiteX24" fmla="*/ 8497138 w 12226455"/>
              <a:gd name="connsiteY24" fmla="*/ 2026648 h 2094438"/>
              <a:gd name="connsiteX25" fmla="*/ 8281534 w 12226455"/>
              <a:gd name="connsiteY25" fmla="*/ 2036428 h 2094438"/>
              <a:gd name="connsiteX26" fmla="*/ 8275009 w 12226455"/>
              <a:gd name="connsiteY26" fmla="*/ 2036933 h 2094438"/>
              <a:gd name="connsiteX27" fmla="*/ 8215546 w 12226455"/>
              <a:gd name="connsiteY27" fmla="*/ 2024013 h 2094438"/>
              <a:gd name="connsiteX28" fmla="*/ 8191205 w 12226455"/>
              <a:gd name="connsiteY28" fmla="*/ 2026109 h 2094438"/>
              <a:gd name="connsiteX29" fmla="*/ 8022833 w 12226455"/>
              <a:gd name="connsiteY29" fmla="*/ 2020804 h 2094438"/>
              <a:gd name="connsiteX30" fmla="*/ 7842457 w 12226455"/>
              <a:gd name="connsiteY30" fmla="*/ 2032833 h 2094438"/>
              <a:gd name="connsiteX31" fmla="*/ 7623424 w 12226455"/>
              <a:gd name="connsiteY31" fmla="*/ 2023819 h 2094438"/>
              <a:gd name="connsiteX32" fmla="*/ 7513247 w 12226455"/>
              <a:gd name="connsiteY32" fmla="*/ 2034454 h 2094438"/>
              <a:gd name="connsiteX33" fmla="*/ 7252408 w 12226455"/>
              <a:gd name="connsiteY33" fmla="*/ 2048724 h 2094438"/>
              <a:gd name="connsiteX34" fmla="*/ 7058491 w 12226455"/>
              <a:gd name="connsiteY34" fmla="*/ 2026452 h 2094438"/>
              <a:gd name="connsiteX35" fmla="*/ 7014654 w 12226455"/>
              <a:gd name="connsiteY35" fmla="*/ 2008338 h 2094438"/>
              <a:gd name="connsiteX36" fmla="*/ 6869558 w 12226455"/>
              <a:gd name="connsiteY36" fmla="*/ 2009516 h 2094438"/>
              <a:gd name="connsiteX37" fmla="*/ 6801700 w 12226455"/>
              <a:gd name="connsiteY37" fmla="*/ 1992683 h 2094438"/>
              <a:gd name="connsiteX38" fmla="*/ 6630448 w 12226455"/>
              <a:gd name="connsiteY38" fmla="*/ 1990539 h 2094438"/>
              <a:gd name="connsiteX39" fmla="*/ 6343083 w 12226455"/>
              <a:gd name="connsiteY39" fmla="*/ 1975132 h 2094438"/>
              <a:gd name="connsiteX40" fmla="*/ 6118325 w 12226455"/>
              <a:gd name="connsiteY40" fmla="*/ 1977815 h 2094438"/>
              <a:gd name="connsiteX41" fmla="*/ 5951117 w 12226455"/>
              <a:gd name="connsiteY41" fmla="*/ 1980301 h 2094438"/>
              <a:gd name="connsiteX42" fmla="*/ 5899039 w 12226455"/>
              <a:gd name="connsiteY42" fmla="*/ 1970051 h 2094438"/>
              <a:gd name="connsiteX43" fmla="*/ 5826960 w 12226455"/>
              <a:gd name="connsiteY43" fmla="*/ 1971340 h 2094438"/>
              <a:gd name="connsiteX44" fmla="*/ 5750590 w 12226455"/>
              <a:gd name="connsiteY44" fmla="*/ 1974055 h 2094438"/>
              <a:gd name="connsiteX45" fmla="*/ 5692650 w 12226455"/>
              <a:gd name="connsiteY45" fmla="*/ 1973132 h 2094438"/>
              <a:gd name="connsiteX46" fmla="*/ 5707621 w 12226455"/>
              <a:gd name="connsiteY46" fmla="*/ 1971397 h 2094438"/>
              <a:gd name="connsiteX47" fmla="*/ 5678447 w 12226455"/>
              <a:gd name="connsiteY47" fmla="*/ 1972906 h 2094438"/>
              <a:gd name="connsiteX48" fmla="*/ 5692650 w 12226455"/>
              <a:gd name="connsiteY48" fmla="*/ 1973132 h 2094438"/>
              <a:gd name="connsiteX49" fmla="*/ 5624294 w 12226455"/>
              <a:gd name="connsiteY49" fmla="*/ 1981056 h 2094438"/>
              <a:gd name="connsiteX50" fmla="*/ 5554110 w 12226455"/>
              <a:gd name="connsiteY50" fmla="*/ 1965114 h 2094438"/>
              <a:gd name="connsiteX51" fmla="*/ 5488422 w 12226455"/>
              <a:gd name="connsiteY51" fmla="*/ 1963610 h 2094438"/>
              <a:gd name="connsiteX52" fmla="*/ 5234009 w 12226455"/>
              <a:gd name="connsiteY52" fmla="*/ 1945946 h 2094438"/>
              <a:gd name="connsiteX53" fmla="*/ 5054956 w 12226455"/>
              <a:gd name="connsiteY53" fmla="*/ 1961326 h 2094438"/>
              <a:gd name="connsiteX54" fmla="*/ 4968494 w 12226455"/>
              <a:gd name="connsiteY54" fmla="*/ 1980959 h 2094438"/>
              <a:gd name="connsiteX55" fmla="*/ 4887159 w 12226455"/>
              <a:gd name="connsiteY55" fmla="*/ 1987230 h 2094438"/>
              <a:gd name="connsiteX56" fmla="*/ 4823752 w 12226455"/>
              <a:gd name="connsiteY56" fmla="*/ 2010623 h 2094438"/>
              <a:gd name="connsiteX57" fmla="*/ 4763730 w 12226455"/>
              <a:gd name="connsiteY57" fmla="*/ 2037027 h 2094438"/>
              <a:gd name="connsiteX58" fmla="*/ 4758100 w 12226455"/>
              <a:gd name="connsiteY58" fmla="*/ 2037626 h 2094438"/>
              <a:gd name="connsiteX59" fmla="*/ 4753293 w 12226455"/>
              <a:gd name="connsiteY59" fmla="*/ 2034727 h 2094438"/>
              <a:gd name="connsiteX60" fmla="*/ 4738854 w 12226455"/>
              <a:gd name="connsiteY60" fmla="*/ 2040382 h 2094438"/>
              <a:gd name="connsiteX61" fmla="*/ 4679090 w 12226455"/>
              <a:gd name="connsiteY61" fmla="*/ 2049175 h 2094438"/>
              <a:gd name="connsiteX62" fmla="*/ 4670823 w 12226455"/>
              <a:gd name="connsiteY62" fmla="*/ 2060199 h 2094438"/>
              <a:gd name="connsiteX63" fmla="*/ 4652693 w 12226455"/>
              <a:gd name="connsiteY63" fmla="*/ 2068081 h 2094438"/>
              <a:gd name="connsiteX64" fmla="*/ 4596668 w 12226455"/>
              <a:gd name="connsiteY64" fmla="*/ 2066844 h 2094438"/>
              <a:gd name="connsiteX65" fmla="*/ 4515079 w 12226455"/>
              <a:gd name="connsiteY65" fmla="*/ 2093488 h 2094438"/>
              <a:gd name="connsiteX66" fmla="*/ 4359987 w 12226455"/>
              <a:gd name="connsiteY66" fmla="*/ 2087091 h 2094438"/>
              <a:gd name="connsiteX67" fmla="*/ 4299514 w 12226455"/>
              <a:gd name="connsiteY67" fmla="*/ 2072092 h 2094438"/>
              <a:gd name="connsiteX68" fmla="*/ 4215049 w 12226455"/>
              <a:gd name="connsiteY68" fmla="*/ 2078442 h 2094438"/>
              <a:gd name="connsiteX69" fmla="*/ 4182398 w 12226455"/>
              <a:gd name="connsiteY69" fmla="*/ 2068549 h 2094438"/>
              <a:gd name="connsiteX70" fmla="*/ 4148880 w 12226455"/>
              <a:gd name="connsiteY70" fmla="*/ 2087980 h 2094438"/>
              <a:gd name="connsiteX71" fmla="*/ 4132217 w 12226455"/>
              <a:gd name="connsiteY71" fmla="*/ 2074087 h 2094438"/>
              <a:gd name="connsiteX72" fmla="*/ 4073825 w 12226455"/>
              <a:gd name="connsiteY72" fmla="*/ 2078770 h 2094438"/>
              <a:gd name="connsiteX73" fmla="*/ 3997663 w 12226455"/>
              <a:gd name="connsiteY73" fmla="*/ 2084777 h 2094438"/>
              <a:gd name="connsiteX74" fmla="*/ 4004645 w 12226455"/>
              <a:gd name="connsiteY74" fmla="*/ 2091682 h 2094438"/>
              <a:gd name="connsiteX75" fmla="*/ 3969056 w 12226455"/>
              <a:gd name="connsiteY75" fmla="*/ 2094067 h 2094438"/>
              <a:gd name="connsiteX76" fmla="*/ 3959847 w 12226455"/>
              <a:gd name="connsiteY76" fmla="*/ 2091531 h 2094438"/>
              <a:gd name="connsiteX77" fmla="*/ 3925749 w 12226455"/>
              <a:gd name="connsiteY77" fmla="*/ 2090653 h 2094438"/>
              <a:gd name="connsiteX78" fmla="*/ 3860022 w 12226455"/>
              <a:gd name="connsiteY78" fmla="*/ 2080934 h 2094438"/>
              <a:gd name="connsiteX79" fmla="*/ 3741602 w 12226455"/>
              <a:gd name="connsiteY79" fmla="*/ 2071656 h 2094438"/>
              <a:gd name="connsiteX80" fmla="*/ 3608325 w 12226455"/>
              <a:gd name="connsiteY80" fmla="*/ 2079355 h 2094438"/>
              <a:gd name="connsiteX81" fmla="*/ 3491740 w 12226455"/>
              <a:gd name="connsiteY81" fmla="*/ 2092551 h 2094438"/>
              <a:gd name="connsiteX82" fmla="*/ 3381317 w 12226455"/>
              <a:gd name="connsiteY82" fmla="*/ 2072555 h 2094438"/>
              <a:gd name="connsiteX83" fmla="*/ 3248436 w 12226455"/>
              <a:gd name="connsiteY83" fmla="*/ 2062278 h 2094438"/>
              <a:gd name="connsiteX84" fmla="*/ 3028186 w 12226455"/>
              <a:gd name="connsiteY84" fmla="*/ 2060434 h 2094438"/>
              <a:gd name="connsiteX85" fmla="*/ 2637295 w 12226455"/>
              <a:gd name="connsiteY85" fmla="*/ 2026539 h 2094438"/>
              <a:gd name="connsiteX86" fmla="*/ 2222596 w 12226455"/>
              <a:gd name="connsiteY86" fmla="*/ 1936508 h 2094438"/>
              <a:gd name="connsiteX87" fmla="*/ 2139456 w 12226455"/>
              <a:gd name="connsiteY87" fmla="*/ 1911826 h 2094438"/>
              <a:gd name="connsiteX88" fmla="*/ 1981598 w 12226455"/>
              <a:gd name="connsiteY88" fmla="*/ 1886446 h 2094438"/>
              <a:gd name="connsiteX89" fmla="*/ 1980797 w 12226455"/>
              <a:gd name="connsiteY89" fmla="*/ 1886431 h 2094438"/>
              <a:gd name="connsiteX90" fmla="*/ 1980797 w 12226455"/>
              <a:gd name="connsiteY90" fmla="*/ 1871257 h 2094438"/>
              <a:gd name="connsiteX91" fmla="*/ 1849717 w 12226455"/>
              <a:gd name="connsiteY91" fmla="*/ 1881890 h 2094438"/>
              <a:gd name="connsiteX92" fmla="*/ 1687091 w 12226455"/>
              <a:gd name="connsiteY92" fmla="*/ 1842347 h 2094438"/>
              <a:gd name="connsiteX93" fmla="*/ 1596958 w 12226455"/>
              <a:gd name="connsiteY93" fmla="*/ 1804773 h 2094438"/>
              <a:gd name="connsiteX94" fmla="*/ 1521970 w 12226455"/>
              <a:gd name="connsiteY94" fmla="*/ 1790233 h 2094438"/>
              <a:gd name="connsiteX95" fmla="*/ 1412763 w 12226455"/>
              <a:gd name="connsiteY95" fmla="*/ 1794175 h 2094438"/>
              <a:gd name="connsiteX96" fmla="*/ 1296465 w 12226455"/>
              <a:gd name="connsiteY96" fmla="*/ 1797322 h 2094438"/>
              <a:gd name="connsiteX97" fmla="*/ 1289314 w 12226455"/>
              <a:gd name="connsiteY97" fmla="*/ 1796575 h 2094438"/>
              <a:gd name="connsiteX98" fmla="*/ 1209396 w 12226455"/>
              <a:gd name="connsiteY98" fmla="*/ 1799340 h 2094438"/>
              <a:gd name="connsiteX99" fmla="*/ 1178816 w 12226455"/>
              <a:gd name="connsiteY99" fmla="*/ 1797726 h 2094438"/>
              <a:gd name="connsiteX100" fmla="*/ 1118448 w 12226455"/>
              <a:gd name="connsiteY100" fmla="*/ 1799162 h 2094438"/>
              <a:gd name="connsiteX101" fmla="*/ 1109457 w 12226455"/>
              <a:gd name="connsiteY101" fmla="*/ 1799309 h 2094438"/>
              <a:gd name="connsiteX102" fmla="*/ 1051695 w 12226455"/>
              <a:gd name="connsiteY102" fmla="*/ 1795466 h 2094438"/>
              <a:gd name="connsiteX103" fmla="*/ 1047719 w 12226455"/>
              <a:gd name="connsiteY103" fmla="*/ 1796377 h 2094438"/>
              <a:gd name="connsiteX104" fmla="*/ 1013633 w 12226455"/>
              <a:gd name="connsiteY104" fmla="*/ 1794723 h 2094438"/>
              <a:gd name="connsiteX105" fmla="*/ 1008016 w 12226455"/>
              <a:gd name="connsiteY105" fmla="*/ 1792656 h 2094438"/>
              <a:gd name="connsiteX106" fmla="*/ 999124 w 12226455"/>
              <a:gd name="connsiteY106" fmla="*/ 1794019 h 2094438"/>
              <a:gd name="connsiteX107" fmla="*/ 955075 w 12226455"/>
              <a:gd name="connsiteY107" fmla="*/ 1791883 h 2094438"/>
              <a:gd name="connsiteX108" fmla="*/ 882562 w 12226455"/>
              <a:gd name="connsiteY108" fmla="*/ 1796804 h 2094438"/>
              <a:gd name="connsiteX109" fmla="*/ 879961 w 12226455"/>
              <a:gd name="connsiteY109" fmla="*/ 1796413 h 2094438"/>
              <a:gd name="connsiteX110" fmla="*/ 879375 w 12226455"/>
              <a:gd name="connsiteY110" fmla="*/ 1796200 h 2094438"/>
              <a:gd name="connsiteX111" fmla="*/ 826826 w 12226455"/>
              <a:gd name="connsiteY111" fmla="*/ 1773120 h 2094438"/>
              <a:gd name="connsiteX112" fmla="*/ 788810 w 12226455"/>
              <a:gd name="connsiteY112" fmla="*/ 1780877 h 2094438"/>
              <a:gd name="connsiteX113" fmla="*/ 786858 w 12226455"/>
              <a:gd name="connsiteY113" fmla="*/ 1782406 h 2094438"/>
              <a:gd name="connsiteX114" fmla="*/ 719311 w 12226455"/>
              <a:gd name="connsiteY114" fmla="*/ 1772245 h 2094438"/>
              <a:gd name="connsiteX115" fmla="*/ 605941 w 12226455"/>
              <a:gd name="connsiteY115" fmla="*/ 1750592 h 2094438"/>
              <a:gd name="connsiteX116" fmla="*/ 571662 w 12226455"/>
              <a:gd name="connsiteY116" fmla="*/ 1759938 h 2094438"/>
              <a:gd name="connsiteX117" fmla="*/ 561295 w 12226455"/>
              <a:gd name="connsiteY117" fmla="*/ 1764746 h 2094438"/>
              <a:gd name="connsiteX118" fmla="*/ 552495 w 12226455"/>
              <a:gd name="connsiteY118" fmla="*/ 1762244 h 2094438"/>
              <a:gd name="connsiteX119" fmla="*/ 387891 w 12226455"/>
              <a:gd name="connsiteY119" fmla="*/ 1712379 h 2094438"/>
              <a:gd name="connsiteX120" fmla="*/ 264389 w 12226455"/>
              <a:gd name="connsiteY120" fmla="*/ 1691576 h 2094438"/>
              <a:gd name="connsiteX121" fmla="*/ 155395 w 12226455"/>
              <a:gd name="connsiteY121" fmla="*/ 1682653 h 2094438"/>
              <a:gd name="connsiteX122" fmla="*/ 114621 w 12226455"/>
              <a:gd name="connsiteY122" fmla="*/ 1682091 h 2094438"/>
              <a:gd name="connsiteX123" fmla="*/ 84645 w 12226455"/>
              <a:gd name="connsiteY123" fmla="*/ 1684851 h 2094438"/>
              <a:gd name="connsiteX124" fmla="*/ 10003 w 12226455"/>
              <a:gd name="connsiteY124" fmla="*/ 1674828 h 2094438"/>
              <a:gd name="connsiteX125" fmla="*/ 0 w 12226455"/>
              <a:gd name="connsiteY125" fmla="*/ 1673934 h 2094438"/>
              <a:gd name="connsiteX126" fmla="*/ 1013 w 12226455"/>
              <a:gd name="connsiteY126" fmla="*/ 0 h 2094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12226455" h="2094438">
                <a:moveTo>
                  <a:pt x="1013" y="0"/>
                </a:moveTo>
                <a:lnTo>
                  <a:pt x="12226455" y="0"/>
                </a:lnTo>
                <a:lnTo>
                  <a:pt x="12226455" y="457198"/>
                </a:lnTo>
                <a:lnTo>
                  <a:pt x="12226455" y="1016758"/>
                </a:lnTo>
                <a:lnTo>
                  <a:pt x="12226455" y="1392257"/>
                </a:lnTo>
                <a:lnTo>
                  <a:pt x="12210010" y="1392079"/>
                </a:lnTo>
                <a:cubicBezTo>
                  <a:pt x="12177369" y="1401762"/>
                  <a:pt x="12165221" y="1375797"/>
                  <a:pt x="12097957" y="1378121"/>
                </a:cubicBezTo>
                <a:cubicBezTo>
                  <a:pt x="11982408" y="1397026"/>
                  <a:pt x="11744000" y="1479580"/>
                  <a:pt x="11705048" y="1504448"/>
                </a:cubicBezTo>
                <a:cubicBezTo>
                  <a:pt x="11653673" y="1545577"/>
                  <a:pt x="11612549" y="1567611"/>
                  <a:pt x="11578252" y="1622780"/>
                </a:cubicBezTo>
                <a:cubicBezTo>
                  <a:pt x="11532313" y="1662349"/>
                  <a:pt x="11474481" y="1608627"/>
                  <a:pt x="11441414" y="1671606"/>
                </a:cubicBezTo>
                <a:cubicBezTo>
                  <a:pt x="11434289" y="1685031"/>
                  <a:pt x="11414202" y="1730284"/>
                  <a:pt x="11384400" y="1726735"/>
                </a:cubicBezTo>
                <a:cubicBezTo>
                  <a:pt x="11364941" y="1726080"/>
                  <a:pt x="11231983" y="1760808"/>
                  <a:pt x="11243987" y="1775920"/>
                </a:cubicBezTo>
                <a:cubicBezTo>
                  <a:pt x="11215065" y="1776200"/>
                  <a:pt x="11198721" y="1785681"/>
                  <a:pt x="11146741" y="1786963"/>
                </a:cubicBezTo>
                <a:cubicBezTo>
                  <a:pt x="11094761" y="1788246"/>
                  <a:pt x="11060195" y="1794679"/>
                  <a:pt x="10932107" y="1783616"/>
                </a:cubicBezTo>
                <a:cubicBezTo>
                  <a:pt x="10815241" y="1773521"/>
                  <a:pt x="10458451" y="1789204"/>
                  <a:pt x="10374059" y="1797882"/>
                </a:cubicBezTo>
                <a:cubicBezTo>
                  <a:pt x="10266568" y="1803488"/>
                  <a:pt x="10301733" y="1805661"/>
                  <a:pt x="10227592" y="1817257"/>
                </a:cubicBezTo>
                <a:cubicBezTo>
                  <a:pt x="10159795" y="1826913"/>
                  <a:pt x="10151758" y="1821828"/>
                  <a:pt x="10015680" y="1830474"/>
                </a:cubicBezTo>
                <a:cubicBezTo>
                  <a:pt x="9814162" y="1843361"/>
                  <a:pt x="9618601" y="1880077"/>
                  <a:pt x="9411126" y="1869136"/>
                </a:cubicBezTo>
                <a:cubicBezTo>
                  <a:pt x="9373213" y="1876546"/>
                  <a:pt x="9394950" y="1893604"/>
                  <a:pt x="9341661" y="1903018"/>
                </a:cubicBezTo>
                <a:cubicBezTo>
                  <a:pt x="9288372" y="1912432"/>
                  <a:pt x="9130756" y="1921467"/>
                  <a:pt x="9091392" y="1925623"/>
                </a:cubicBezTo>
                <a:cubicBezTo>
                  <a:pt x="9071445" y="1919716"/>
                  <a:pt x="9058205" y="1924023"/>
                  <a:pt x="9046316" y="1931643"/>
                </a:cubicBezTo>
                <a:cubicBezTo>
                  <a:pt x="9004352" y="1932420"/>
                  <a:pt x="8969757" y="1927074"/>
                  <a:pt x="8924496" y="1934111"/>
                </a:cubicBezTo>
                <a:cubicBezTo>
                  <a:pt x="8873011" y="1946604"/>
                  <a:pt x="8777904" y="1946721"/>
                  <a:pt x="8730039" y="1958718"/>
                </a:cubicBezTo>
                <a:cubicBezTo>
                  <a:pt x="8656986" y="1947221"/>
                  <a:pt x="8743731" y="1973503"/>
                  <a:pt x="8637317" y="1976178"/>
                </a:cubicBezTo>
                <a:cubicBezTo>
                  <a:pt x="8598500" y="1987499"/>
                  <a:pt x="8556435" y="2024586"/>
                  <a:pt x="8497138" y="2026648"/>
                </a:cubicBezTo>
                <a:cubicBezTo>
                  <a:pt x="8440495" y="2027805"/>
                  <a:pt x="8318556" y="2034713"/>
                  <a:pt x="8281534" y="2036428"/>
                </a:cubicBezTo>
                <a:lnTo>
                  <a:pt x="8275009" y="2036933"/>
                </a:lnTo>
                <a:lnTo>
                  <a:pt x="8215546" y="2024013"/>
                </a:lnTo>
                <a:cubicBezTo>
                  <a:pt x="8215156" y="2029330"/>
                  <a:pt x="8197251" y="2030867"/>
                  <a:pt x="8191205" y="2026109"/>
                </a:cubicBezTo>
                <a:cubicBezTo>
                  <a:pt x="8059869" y="1999550"/>
                  <a:pt x="8100586" y="2055132"/>
                  <a:pt x="8022833" y="2020804"/>
                </a:cubicBezTo>
                <a:cubicBezTo>
                  <a:pt x="7953710" y="2021891"/>
                  <a:pt x="7909025" y="2032330"/>
                  <a:pt x="7842457" y="2032833"/>
                </a:cubicBezTo>
                <a:cubicBezTo>
                  <a:pt x="7775888" y="2033334"/>
                  <a:pt x="7690162" y="2026488"/>
                  <a:pt x="7623424" y="2023819"/>
                </a:cubicBezTo>
                <a:cubicBezTo>
                  <a:pt x="7539371" y="2028810"/>
                  <a:pt x="7562808" y="2029306"/>
                  <a:pt x="7513247" y="2034454"/>
                </a:cubicBezTo>
                <a:cubicBezTo>
                  <a:pt x="7352211" y="2028209"/>
                  <a:pt x="7354639" y="2049419"/>
                  <a:pt x="7252408" y="2048724"/>
                </a:cubicBezTo>
                <a:cubicBezTo>
                  <a:pt x="7204063" y="2040800"/>
                  <a:pt x="7114224" y="2024619"/>
                  <a:pt x="7058491" y="2026452"/>
                </a:cubicBezTo>
                <a:cubicBezTo>
                  <a:pt x="7021084" y="2020844"/>
                  <a:pt x="7045432" y="2013227"/>
                  <a:pt x="7014654" y="2008338"/>
                </a:cubicBezTo>
                <a:lnTo>
                  <a:pt x="6869558" y="2009516"/>
                </a:lnTo>
                <a:cubicBezTo>
                  <a:pt x="6847718" y="2014302"/>
                  <a:pt x="6856427" y="1989230"/>
                  <a:pt x="6801700" y="1992683"/>
                </a:cubicBezTo>
                <a:lnTo>
                  <a:pt x="6630448" y="1990539"/>
                </a:lnTo>
                <a:cubicBezTo>
                  <a:pt x="6554012" y="1987613"/>
                  <a:pt x="6428437" y="1977252"/>
                  <a:pt x="6343083" y="1975132"/>
                </a:cubicBezTo>
                <a:cubicBezTo>
                  <a:pt x="6257729" y="1973011"/>
                  <a:pt x="6200984" y="1982277"/>
                  <a:pt x="6118325" y="1977815"/>
                </a:cubicBezTo>
                <a:cubicBezTo>
                  <a:pt x="6040211" y="1994968"/>
                  <a:pt x="6018927" y="1986168"/>
                  <a:pt x="5951117" y="1980301"/>
                </a:cubicBezTo>
                <a:lnTo>
                  <a:pt x="5899039" y="1970051"/>
                </a:lnTo>
                <a:lnTo>
                  <a:pt x="5826960" y="1971340"/>
                </a:lnTo>
                <a:cubicBezTo>
                  <a:pt x="5822059" y="1972558"/>
                  <a:pt x="5785971" y="1973629"/>
                  <a:pt x="5750590" y="1974055"/>
                </a:cubicBezTo>
                <a:lnTo>
                  <a:pt x="5692650" y="1973132"/>
                </a:lnTo>
                <a:lnTo>
                  <a:pt x="5707621" y="1971397"/>
                </a:lnTo>
                <a:lnTo>
                  <a:pt x="5678447" y="1972906"/>
                </a:lnTo>
                <a:lnTo>
                  <a:pt x="5692650" y="1973132"/>
                </a:lnTo>
                <a:lnTo>
                  <a:pt x="5624294" y="1981056"/>
                </a:lnTo>
                <a:cubicBezTo>
                  <a:pt x="5604222" y="1980507"/>
                  <a:pt x="5576756" y="1968021"/>
                  <a:pt x="5554110" y="1965114"/>
                </a:cubicBezTo>
                <a:cubicBezTo>
                  <a:pt x="5531465" y="1962207"/>
                  <a:pt x="5518322" y="1978148"/>
                  <a:pt x="5488422" y="1963610"/>
                </a:cubicBezTo>
                <a:cubicBezTo>
                  <a:pt x="5435072" y="1960415"/>
                  <a:pt x="5306254" y="1946327"/>
                  <a:pt x="5234009" y="1945946"/>
                </a:cubicBezTo>
                <a:cubicBezTo>
                  <a:pt x="5161765" y="1945566"/>
                  <a:pt x="5099209" y="1955491"/>
                  <a:pt x="5054956" y="1961326"/>
                </a:cubicBezTo>
                <a:cubicBezTo>
                  <a:pt x="5010704" y="1967160"/>
                  <a:pt x="4975591" y="1978636"/>
                  <a:pt x="4968494" y="1980959"/>
                </a:cubicBezTo>
                <a:lnTo>
                  <a:pt x="4887159" y="1987230"/>
                </a:lnTo>
                <a:lnTo>
                  <a:pt x="4823752" y="2010623"/>
                </a:lnTo>
                <a:lnTo>
                  <a:pt x="4763730" y="2037027"/>
                </a:lnTo>
                <a:lnTo>
                  <a:pt x="4758100" y="2037626"/>
                </a:lnTo>
                <a:lnTo>
                  <a:pt x="4753293" y="2034727"/>
                </a:lnTo>
                <a:lnTo>
                  <a:pt x="4738854" y="2040382"/>
                </a:lnTo>
                <a:cubicBezTo>
                  <a:pt x="4719567" y="2047559"/>
                  <a:pt x="4700371" y="2052707"/>
                  <a:pt x="4679090" y="2049175"/>
                </a:cubicBezTo>
                <a:cubicBezTo>
                  <a:pt x="4677019" y="2053404"/>
                  <a:pt x="4674180" y="2057026"/>
                  <a:pt x="4670823" y="2060199"/>
                </a:cubicBezTo>
                <a:lnTo>
                  <a:pt x="4652693" y="2068081"/>
                </a:lnTo>
                <a:lnTo>
                  <a:pt x="4596668" y="2066844"/>
                </a:lnTo>
                <a:lnTo>
                  <a:pt x="4515079" y="2093488"/>
                </a:lnTo>
                <a:cubicBezTo>
                  <a:pt x="4463698" y="2097853"/>
                  <a:pt x="4402865" y="2085692"/>
                  <a:pt x="4359987" y="2087091"/>
                </a:cubicBezTo>
                <a:cubicBezTo>
                  <a:pt x="4331010" y="2088701"/>
                  <a:pt x="4325018" y="2064931"/>
                  <a:pt x="4299514" y="2072092"/>
                </a:cubicBezTo>
                <a:cubicBezTo>
                  <a:pt x="4273371" y="2072636"/>
                  <a:pt x="4227618" y="2083997"/>
                  <a:pt x="4215049" y="2078442"/>
                </a:cubicBezTo>
                <a:lnTo>
                  <a:pt x="4182398" y="2068549"/>
                </a:lnTo>
                <a:lnTo>
                  <a:pt x="4148880" y="2087980"/>
                </a:lnTo>
                <a:lnTo>
                  <a:pt x="4132217" y="2074087"/>
                </a:lnTo>
                <a:lnTo>
                  <a:pt x="4073825" y="2078770"/>
                </a:lnTo>
                <a:lnTo>
                  <a:pt x="3997663" y="2084777"/>
                </a:lnTo>
                <a:lnTo>
                  <a:pt x="4004645" y="2091682"/>
                </a:lnTo>
                <a:lnTo>
                  <a:pt x="3969056" y="2094067"/>
                </a:lnTo>
                <a:lnTo>
                  <a:pt x="3959847" y="2091531"/>
                </a:lnTo>
                <a:cubicBezTo>
                  <a:pt x="3956591" y="2093697"/>
                  <a:pt x="3932491" y="2091838"/>
                  <a:pt x="3925749" y="2090653"/>
                </a:cubicBezTo>
                <a:lnTo>
                  <a:pt x="3860022" y="2080934"/>
                </a:lnTo>
                <a:lnTo>
                  <a:pt x="3741602" y="2071656"/>
                </a:lnTo>
                <a:cubicBezTo>
                  <a:pt x="3685648" y="2078843"/>
                  <a:pt x="3689521" y="2069398"/>
                  <a:pt x="3608325" y="2079355"/>
                </a:cubicBezTo>
                <a:cubicBezTo>
                  <a:pt x="3559435" y="2105880"/>
                  <a:pt x="3544328" y="2078348"/>
                  <a:pt x="3491740" y="2092551"/>
                </a:cubicBezTo>
                <a:lnTo>
                  <a:pt x="3381317" y="2072555"/>
                </a:lnTo>
                <a:cubicBezTo>
                  <a:pt x="3321138" y="2069130"/>
                  <a:pt x="3308615" y="2065704"/>
                  <a:pt x="3248436" y="2062278"/>
                </a:cubicBezTo>
                <a:cubicBezTo>
                  <a:pt x="3186561" y="2051918"/>
                  <a:pt x="3130043" y="2066391"/>
                  <a:pt x="3028186" y="2060434"/>
                </a:cubicBezTo>
                <a:cubicBezTo>
                  <a:pt x="2926329" y="2054477"/>
                  <a:pt x="2745912" y="2053371"/>
                  <a:pt x="2637295" y="2026539"/>
                </a:cubicBezTo>
                <a:cubicBezTo>
                  <a:pt x="2508934" y="1999914"/>
                  <a:pt x="2299666" y="1962591"/>
                  <a:pt x="2222596" y="1936508"/>
                </a:cubicBezTo>
                <a:cubicBezTo>
                  <a:pt x="2210338" y="1930065"/>
                  <a:pt x="2150953" y="1915808"/>
                  <a:pt x="2139456" y="1911826"/>
                </a:cubicBezTo>
                <a:cubicBezTo>
                  <a:pt x="2068355" y="1922769"/>
                  <a:pt x="2030992" y="1892936"/>
                  <a:pt x="1981598" y="1886446"/>
                </a:cubicBezTo>
                <a:lnTo>
                  <a:pt x="1980797" y="1886431"/>
                </a:lnTo>
                <a:lnTo>
                  <a:pt x="1980797" y="1871257"/>
                </a:lnTo>
                <a:cubicBezTo>
                  <a:pt x="1970878" y="1851113"/>
                  <a:pt x="1902643" y="1888334"/>
                  <a:pt x="1849717" y="1881890"/>
                </a:cubicBezTo>
                <a:cubicBezTo>
                  <a:pt x="1780571" y="1849543"/>
                  <a:pt x="1735844" y="1854658"/>
                  <a:pt x="1687091" y="1842347"/>
                </a:cubicBezTo>
                <a:cubicBezTo>
                  <a:pt x="1642649" y="1840578"/>
                  <a:pt x="1660429" y="1799141"/>
                  <a:pt x="1596958" y="1804773"/>
                </a:cubicBezTo>
                <a:cubicBezTo>
                  <a:pt x="1571440" y="1791845"/>
                  <a:pt x="1552669" y="1791999"/>
                  <a:pt x="1521970" y="1790233"/>
                </a:cubicBezTo>
                <a:cubicBezTo>
                  <a:pt x="1491271" y="1788467"/>
                  <a:pt x="1450765" y="1792982"/>
                  <a:pt x="1412763" y="1794175"/>
                </a:cubicBezTo>
                <a:lnTo>
                  <a:pt x="1296465" y="1797322"/>
                </a:lnTo>
                <a:lnTo>
                  <a:pt x="1289314" y="1796575"/>
                </a:lnTo>
                <a:cubicBezTo>
                  <a:pt x="1279395" y="1795482"/>
                  <a:pt x="1218476" y="1801107"/>
                  <a:pt x="1209396" y="1799340"/>
                </a:cubicBezTo>
                <a:cubicBezTo>
                  <a:pt x="1193285" y="1802731"/>
                  <a:pt x="1185050" y="1798716"/>
                  <a:pt x="1178816" y="1797726"/>
                </a:cubicBezTo>
                <a:lnTo>
                  <a:pt x="1118448" y="1799162"/>
                </a:lnTo>
                <a:lnTo>
                  <a:pt x="1109457" y="1799309"/>
                </a:lnTo>
                <a:cubicBezTo>
                  <a:pt x="1089593" y="1799838"/>
                  <a:pt x="1070569" y="1799554"/>
                  <a:pt x="1051695" y="1795466"/>
                </a:cubicBezTo>
                <a:lnTo>
                  <a:pt x="1047719" y="1796377"/>
                </a:lnTo>
                <a:lnTo>
                  <a:pt x="1013633" y="1794723"/>
                </a:lnTo>
                <a:lnTo>
                  <a:pt x="1008016" y="1792656"/>
                </a:lnTo>
                <a:lnTo>
                  <a:pt x="999124" y="1794019"/>
                </a:lnTo>
                <a:lnTo>
                  <a:pt x="955075" y="1791883"/>
                </a:lnTo>
                <a:lnTo>
                  <a:pt x="882562" y="1796804"/>
                </a:lnTo>
                <a:lnTo>
                  <a:pt x="879961" y="1796413"/>
                </a:lnTo>
                <a:lnTo>
                  <a:pt x="879375" y="1796200"/>
                </a:lnTo>
                <a:cubicBezTo>
                  <a:pt x="862130" y="1792463"/>
                  <a:pt x="843250" y="1774633"/>
                  <a:pt x="826826" y="1773120"/>
                </a:cubicBezTo>
                <a:cubicBezTo>
                  <a:pt x="833393" y="1786078"/>
                  <a:pt x="803653" y="1778825"/>
                  <a:pt x="788810" y="1780877"/>
                </a:cubicBezTo>
                <a:lnTo>
                  <a:pt x="786858" y="1782406"/>
                </a:lnTo>
                <a:lnTo>
                  <a:pt x="719311" y="1772245"/>
                </a:lnTo>
                <a:cubicBezTo>
                  <a:pt x="683699" y="1766739"/>
                  <a:pt x="633686" y="1751188"/>
                  <a:pt x="605941" y="1750592"/>
                </a:cubicBezTo>
                <a:cubicBezTo>
                  <a:pt x="593515" y="1760725"/>
                  <a:pt x="587000" y="1755418"/>
                  <a:pt x="571662" y="1759938"/>
                </a:cubicBezTo>
                <a:lnTo>
                  <a:pt x="561295" y="1764746"/>
                </a:lnTo>
                <a:lnTo>
                  <a:pt x="552495" y="1762244"/>
                </a:lnTo>
                <a:cubicBezTo>
                  <a:pt x="500782" y="1746577"/>
                  <a:pt x="434051" y="1724452"/>
                  <a:pt x="387891" y="1712379"/>
                </a:cubicBezTo>
                <a:cubicBezTo>
                  <a:pt x="360134" y="1707432"/>
                  <a:pt x="303139" y="1696530"/>
                  <a:pt x="264389" y="1691576"/>
                </a:cubicBezTo>
                <a:cubicBezTo>
                  <a:pt x="240924" y="1693130"/>
                  <a:pt x="174668" y="1699683"/>
                  <a:pt x="155395" y="1682653"/>
                </a:cubicBezTo>
                <a:cubicBezTo>
                  <a:pt x="154268" y="1696979"/>
                  <a:pt x="127403" y="1672385"/>
                  <a:pt x="114621" y="1682091"/>
                </a:cubicBezTo>
                <a:cubicBezTo>
                  <a:pt x="105719" y="1690510"/>
                  <a:pt x="95495" y="1685011"/>
                  <a:pt x="84645" y="1684851"/>
                </a:cubicBezTo>
                <a:cubicBezTo>
                  <a:pt x="71576" y="1691733"/>
                  <a:pt x="23446" y="1682420"/>
                  <a:pt x="10003" y="1674828"/>
                </a:cubicBezTo>
                <a:lnTo>
                  <a:pt x="0" y="1673934"/>
                </a:lnTo>
                <a:cubicBezTo>
                  <a:pt x="338" y="1115956"/>
                  <a:pt x="675" y="557978"/>
                  <a:pt x="1013" y="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5ED9F32-04F0-6043-8ABF-A31A7B1A7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479" y="609601"/>
            <a:ext cx="9477003" cy="1216024"/>
          </a:xfrm>
        </p:spPr>
        <p:txBody>
          <a:bodyPr>
            <a:normAutofit/>
          </a:bodyPr>
          <a:lstStyle/>
          <a:p>
            <a:pPr algn="ctr"/>
            <a:r>
              <a:rPr lang="de-DE" dirty="0"/>
              <a:t>Herausforderungen</a:t>
            </a:r>
            <a:endParaRPr lang="de-DE"/>
          </a:p>
        </p:txBody>
      </p:sp>
      <p:pic>
        <p:nvPicPr>
          <p:cNvPr id="4" name="falschszene4" descr="falschszene4">
            <a:hlinkClick r:id="" action="ppaction://media"/>
            <a:extLst>
              <a:ext uri="{FF2B5EF4-FFF2-40B4-BE49-F238E27FC236}">
                <a16:creationId xmlns:a16="http://schemas.microsoft.com/office/drawing/2014/main" id="{6D0643B4-4CAB-0341-A692-06C43FE6BD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41750" y="2435226"/>
            <a:ext cx="3890492" cy="2188400"/>
          </a:xfrm>
          <a:prstGeom prst="rect">
            <a:avLst/>
          </a:prstGeom>
        </p:spPr>
      </p:pic>
      <p:pic>
        <p:nvPicPr>
          <p:cNvPr id="6" name="szene4richtig2" descr="szene4richtig2">
            <a:hlinkClick r:id="" action="ppaction://media"/>
            <a:extLst>
              <a:ext uri="{FF2B5EF4-FFF2-40B4-BE49-F238E27FC236}">
                <a16:creationId xmlns:a16="http://schemas.microsoft.com/office/drawing/2014/main" id="{1B118EAA-F421-F945-A003-D5221BE4BB6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409723" y="2620812"/>
            <a:ext cx="3070664" cy="1727247"/>
          </a:xfrm>
          <a:prstGeom prst="rect">
            <a:avLst/>
          </a:prstGeom>
        </p:spPr>
      </p:pic>
      <p:pic>
        <p:nvPicPr>
          <p:cNvPr id="5" name="szene4richtig1" descr="szene4richtig1">
            <a:hlinkClick r:id="" action="ppaction://media"/>
            <a:extLst>
              <a:ext uri="{FF2B5EF4-FFF2-40B4-BE49-F238E27FC236}">
                <a16:creationId xmlns:a16="http://schemas.microsoft.com/office/drawing/2014/main" id="{459B7E3D-2BE5-6742-9CA8-C83BD3A3E7D6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108056" y="2620812"/>
            <a:ext cx="3070664" cy="1727247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00D8AD70-01EC-4833-8AAF-2C4B63332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8" y="5039127"/>
            <a:ext cx="9810604" cy="65593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b="1" dirty="0" err="1"/>
              <a:t>Szene</a:t>
            </a:r>
            <a:r>
              <a:rPr lang="en-US" b="1" dirty="0"/>
              <a:t> 4 - Buch </a:t>
            </a:r>
            <a:r>
              <a:rPr lang="en-US" b="1" dirty="0" err="1"/>
              <a:t>greifen</a:t>
            </a:r>
            <a:endParaRPr lang="en-US" b="1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DD4FEA5-BD8C-264C-AE50-FFE0BDD3F714}"/>
              </a:ext>
            </a:extLst>
          </p:cNvPr>
          <p:cNvSpPr txBox="1"/>
          <p:nvPr/>
        </p:nvSpPr>
        <p:spPr>
          <a:xfrm>
            <a:off x="5510817" y="4438960"/>
            <a:ext cx="5626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Aus einem </a:t>
            </a:r>
            <a:r>
              <a:rPr lang="de-DE" dirty="0" err="1"/>
              <a:t>Shot</a:t>
            </a:r>
            <a:r>
              <a:rPr lang="de-DE" dirty="0"/>
              <a:t> (</a:t>
            </a:r>
            <a:r>
              <a:rPr lang="de-DE" dirty="0" err="1"/>
              <a:t>Problemshot</a:t>
            </a:r>
            <a:r>
              <a:rPr lang="de-DE" dirty="0"/>
              <a:t>) wurden zwei </a:t>
            </a:r>
            <a:r>
              <a:rPr lang="de-DE" dirty="0" err="1"/>
              <a:t>Shots</a:t>
            </a:r>
            <a:r>
              <a:rPr lang="de-DE" dirty="0"/>
              <a:t> gemacht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CFBE4BA3-FD11-DC4A-BD6B-4C5EE30F4D53}"/>
              </a:ext>
            </a:extLst>
          </p:cNvPr>
          <p:cNvSpPr txBox="1"/>
          <p:nvPr/>
        </p:nvSpPr>
        <p:spPr>
          <a:xfrm>
            <a:off x="6400011" y="221535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1)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57611DCE-E522-0744-9ECE-974771FA7644}"/>
              </a:ext>
            </a:extLst>
          </p:cNvPr>
          <p:cNvSpPr txBox="1"/>
          <p:nvPr/>
        </p:nvSpPr>
        <p:spPr>
          <a:xfrm>
            <a:off x="9761351" y="2261266"/>
            <a:ext cx="367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D9EE025-724B-6241-B642-FFC1AA22F883}"/>
              </a:ext>
            </a:extLst>
          </p:cNvPr>
          <p:cNvSpPr txBox="1"/>
          <p:nvPr/>
        </p:nvSpPr>
        <p:spPr>
          <a:xfrm>
            <a:off x="1771329" y="4604216"/>
            <a:ext cx="1333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Problemshot</a:t>
            </a:r>
            <a:endParaRPr lang="de-DE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DF8EDEAF-0EEF-C74D-B9FB-45DA60AE52A6}"/>
              </a:ext>
            </a:extLst>
          </p:cNvPr>
          <p:cNvSpPr txBox="1"/>
          <p:nvPr/>
        </p:nvSpPr>
        <p:spPr>
          <a:xfrm>
            <a:off x="541750" y="5739795"/>
            <a:ext cx="11254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Das Problem war, dass das Buch von Gegenständen höher gestützt werden musste, damit die Perspektive auf das Buch fällt.</a:t>
            </a:r>
          </a:p>
          <a:p>
            <a:r>
              <a:rPr lang="de-DE" dirty="0"/>
              <a:t>Beim Greifen des Buchen sah man die Gegenstände, die das Buch stützten.</a:t>
            </a:r>
          </a:p>
        </p:txBody>
      </p:sp>
    </p:spTree>
    <p:extLst>
      <p:ext uri="{BB962C8B-B14F-4D97-AF65-F5344CB8AC3E}">
        <p14:creationId xmlns:p14="http://schemas.microsoft.com/office/powerpoint/2010/main" val="1145968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2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9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D9F32-04F0-6043-8ABF-A31A7B1A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8668C7-AC8D-C447-A5CE-C1E435831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895800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D9F32-04F0-6043-8ABF-A31A7B1A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8668C7-AC8D-C447-A5CE-C1E435831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9690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D9F1E4-545B-5B40-B616-B9846FB03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5F2938-3C35-F449-B599-F5F375952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DE" dirty="0"/>
              <a:t>Finaler Film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DE" dirty="0"/>
              <a:t>Einblick in den Dreharbeiten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DE" dirty="0"/>
              <a:t>Herausforderungen 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DE" dirty="0"/>
              <a:t>Zeitablauf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de-DE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249771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D9F32-04F0-6043-8ABF-A31A7B1A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8668C7-AC8D-C447-A5CE-C1E435831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7883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D9F32-04F0-6043-8ABF-A31A7B1A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Herausforderungen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8668C7-AC8D-C447-A5CE-C1E435831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76856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D9F32-04F0-6043-8ABF-A31A7B1A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Zeitablauf</a:t>
            </a:r>
          </a:p>
        </p:txBody>
      </p:sp>
      <p:pic>
        <p:nvPicPr>
          <p:cNvPr id="4" name="Inhaltsplatzhalter 5">
            <a:extLst>
              <a:ext uri="{FF2B5EF4-FFF2-40B4-BE49-F238E27FC236}">
                <a16:creationId xmlns:a16="http://schemas.microsoft.com/office/drawing/2014/main" id="{EB6FEAEA-464B-A049-82BF-C3DDAB8F8A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57462" y="609601"/>
            <a:ext cx="9997438" cy="6248399"/>
          </a:xfr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3DCD5244-2EB5-A24D-AFA3-90E4DB042194}"/>
              </a:ext>
            </a:extLst>
          </p:cNvPr>
          <p:cNvSpPr txBox="1"/>
          <p:nvPr/>
        </p:nvSpPr>
        <p:spPr>
          <a:xfrm>
            <a:off x="549203" y="2840911"/>
            <a:ext cx="872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Abgabe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0685686-624F-434A-B2CB-3855E41AB0F8}"/>
              </a:ext>
            </a:extLst>
          </p:cNvPr>
          <p:cNvSpPr txBox="1"/>
          <p:nvPr/>
        </p:nvSpPr>
        <p:spPr>
          <a:xfrm>
            <a:off x="549203" y="4225530"/>
            <a:ext cx="1003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Tätigkeit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1A4E9A5-9F3C-5E4D-A216-02D8729D6E02}"/>
              </a:ext>
            </a:extLst>
          </p:cNvPr>
          <p:cNvSpPr txBox="1"/>
          <p:nvPr/>
        </p:nvSpPr>
        <p:spPr>
          <a:xfrm>
            <a:off x="6483339" y="3994698"/>
            <a:ext cx="3417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/>
              <a:t>*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0B7E5CF-D953-3D4C-B45E-423F58ADFD95}"/>
              </a:ext>
            </a:extLst>
          </p:cNvPr>
          <p:cNvSpPr txBox="1"/>
          <p:nvPr/>
        </p:nvSpPr>
        <p:spPr>
          <a:xfrm>
            <a:off x="7555065" y="6361564"/>
            <a:ext cx="3306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* Pause für die Prüfungen wurde eingeplant</a:t>
            </a:r>
          </a:p>
        </p:txBody>
      </p:sp>
    </p:spTree>
    <p:extLst>
      <p:ext uri="{BB962C8B-B14F-4D97-AF65-F5344CB8AC3E}">
        <p14:creationId xmlns:p14="http://schemas.microsoft.com/office/powerpoint/2010/main" val="38226644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ED9F32-04F0-6043-8ABF-A31A7B1A7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8668C7-AC8D-C447-A5CE-C1E435831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Zeitaufwand für das 3D </a:t>
            </a:r>
            <a:r>
              <a:rPr lang="de-DE" dirty="0" err="1"/>
              <a:t>Compositing</a:t>
            </a:r>
            <a:r>
              <a:rPr lang="de-DE" dirty="0"/>
              <a:t> war höher als erwartet</a:t>
            </a:r>
          </a:p>
          <a:p>
            <a:r>
              <a:rPr lang="de-DE" dirty="0"/>
              <a:t>Drehorte vorher den Szenen entsprechend einrichten -&gt; verringert Zeit am Drehort</a:t>
            </a:r>
          </a:p>
          <a:p>
            <a:r>
              <a:rPr lang="de-DE" dirty="0"/>
              <a:t>Hoher Aufwand in Beleuchtung bei unregelmäßigen Wetterverhältnissen</a:t>
            </a:r>
          </a:p>
          <a:p>
            <a:r>
              <a:rPr lang="de-DE" dirty="0"/>
              <a:t>Vor </a:t>
            </a:r>
            <a:r>
              <a:rPr lang="de-DE" dirty="0" err="1"/>
              <a:t>Shotbeginn</a:t>
            </a:r>
            <a:r>
              <a:rPr lang="de-DE" dirty="0"/>
              <a:t> und nach </a:t>
            </a:r>
            <a:r>
              <a:rPr lang="de-DE" dirty="0" err="1"/>
              <a:t>Shotstop</a:t>
            </a:r>
            <a:r>
              <a:rPr lang="de-DE" dirty="0"/>
              <a:t> 3 Sekunden vorher und nachher aufnehmen, um mehr Bearbeitungsmaterial zu haben</a:t>
            </a:r>
          </a:p>
          <a:p>
            <a:r>
              <a:rPr lang="de-DE" dirty="0"/>
              <a:t>Autofokus vor jedem </a:t>
            </a:r>
            <a:r>
              <a:rPr lang="de-DE" dirty="0" err="1"/>
              <a:t>Shot</a:t>
            </a:r>
            <a:r>
              <a:rPr lang="de-DE" dirty="0"/>
              <a:t> kontrollieren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9925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7B653B-443C-0D4A-BCBE-0B699DF82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Finaler Film</a:t>
            </a:r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0EB1C519-A037-6644-8AF5-77372DA86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84200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EC3FE92E-FF21-46DB-BE36-B3A5D4149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E9DFFEE-526A-4D56-A70C-EADE7289B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126" y="979714"/>
            <a:ext cx="5320206" cy="28075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 err="1"/>
              <a:t>Einblick</a:t>
            </a:r>
            <a:r>
              <a:rPr lang="en-US" dirty="0"/>
              <a:t> in den </a:t>
            </a:r>
            <a:r>
              <a:rPr lang="en-US" dirty="0" err="1"/>
              <a:t>dreharbeiten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4FF08-6E33-0A48-A21D-4C4C34A32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11731" y="4112623"/>
            <a:ext cx="5078996" cy="1594839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pc="160"/>
              <a:t>Szene 1</a:t>
            </a:r>
          </a:p>
        </p:txBody>
      </p:sp>
      <p:pic>
        <p:nvPicPr>
          <p:cNvPr id="6" name="Inhaltsplatzhalter 5" descr="Ein Bild, das Himmel, draußen, Gras, Person enthält.&#10;&#10;Automatisch generierte Beschreibung">
            <a:extLst>
              <a:ext uri="{FF2B5EF4-FFF2-40B4-BE49-F238E27FC236}">
                <a16:creationId xmlns:a16="http://schemas.microsoft.com/office/drawing/2014/main" id="{0723A5E1-09C7-9A4C-8CAD-3C653A3412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 l="261" r="11225" b="1"/>
          <a:stretch/>
        </p:blipFill>
        <p:spPr>
          <a:xfrm>
            <a:off x="7616215" y="-23854"/>
            <a:ext cx="4575785" cy="6892740"/>
          </a:xfrm>
          <a:custGeom>
            <a:avLst/>
            <a:gdLst/>
            <a:ahLst/>
            <a:cxnLst/>
            <a:rect l="l" t="t" r="r" b="b"/>
            <a:pathLst>
              <a:path w="4575785" h="6857999">
                <a:moveTo>
                  <a:pt x="517468" y="0"/>
                </a:moveTo>
                <a:lnTo>
                  <a:pt x="4575785" y="0"/>
                </a:lnTo>
                <a:lnTo>
                  <a:pt x="4575785" y="6857999"/>
                </a:lnTo>
                <a:lnTo>
                  <a:pt x="960511" y="6857999"/>
                </a:lnTo>
                <a:lnTo>
                  <a:pt x="942694" y="6843617"/>
                </a:lnTo>
                <a:cubicBezTo>
                  <a:pt x="964945" y="6792705"/>
                  <a:pt x="892574" y="6836929"/>
                  <a:pt x="865960" y="6827318"/>
                </a:cubicBezTo>
                <a:lnTo>
                  <a:pt x="861487" y="6823037"/>
                </a:lnTo>
                <a:lnTo>
                  <a:pt x="859513" y="6806858"/>
                </a:lnTo>
                <a:lnTo>
                  <a:pt x="860461" y="6800037"/>
                </a:lnTo>
                <a:cubicBezTo>
                  <a:pt x="860484" y="6795612"/>
                  <a:pt x="859691" y="6793024"/>
                  <a:pt x="858251" y="6791626"/>
                </a:cubicBezTo>
                <a:lnTo>
                  <a:pt x="857660" y="6791654"/>
                </a:lnTo>
                <a:lnTo>
                  <a:pt x="856643" y="6783314"/>
                </a:lnTo>
                <a:cubicBezTo>
                  <a:pt x="856157" y="6768705"/>
                  <a:pt x="856848" y="6753980"/>
                  <a:pt x="858459" y="6739543"/>
                </a:cubicBezTo>
                <a:cubicBezTo>
                  <a:pt x="825704" y="6742272"/>
                  <a:pt x="849542" y="6681110"/>
                  <a:pt x="794118" y="6710916"/>
                </a:cubicBezTo>
                <a:cubicBezTo>
                  <a:pt x="794610" y="6692179"/>
                  <a:pt x="815573" y="6671806"/>
                  <a:pt x="779817" y="6693690"/>
                </a:cubicBezTo>
                <a:cubicBezTo>
                  <a:pt x="778915" y="6687990"/>
                  <a:pt x="774885" y="6685995"/>
                  <a:pt x="769310" y="6685745"/>
                </a:cubicBezTo>
                <a:lnTo>
                  <a:pt x="766802" y="6686064"/>
                </a:lnTo>
                <a:cubicBezTo>
                  <a:pt x="767473" y="6672038"/>
                  <a:pt x="768145" y="6658011"/>
                  <a:pt x="768816" y="6643985"/>
                </a:cubicBezTo>
                <a:lnTo>
                  <a:pt x="764758" y="6640288"/>
                </a:lnTo>
                <a:lnTo>
                  <a:pt x="771603" y="6610439"/>
                </a:lnTo>
                <a:cubicBezTo>
                  <a:pt x="771799" y="6605729"/>
                  <a:pt x="776328" y="6505678"/>
                  <a:pt x="776524" y="6500968"/>
                </a:cubicBezTo>
                <a:lnTo>
                  <a:pt x="716862" y="6252242"/>
                </a:lnTo>
                <a:cubicBezTo>
                  <a:pt x="710358" y="6209033"/>
                  <a:pt x="712158" y="6177416"/>
                  <a:pt x="706006" y="6116988"/>
                </a:cubicBezTo>
                <a:cubicBezTo>
                  <a:pt x="664744" y="6009788"/>
                  <a:pt x="669134" y="5997889"/>
                  <a:pt x="675681" y="5921438"/>
                </a:cubicBezTo>
                <a:cubicBezTo>
                  <a:pt x="609567" y="5910253"/>
                  <a:pt x="667197" y="5880778"/>
                  <a:pt x="646967" y="5848021"/>
                </a:cubicBezTo>
                <a:cubicBezTo>
                  <a:pt x="633539" y="5819166"/>
                  <a:pt x="610193" y="5775630"/>
                  <a:pt x="595120" y="5722308"/>
                </a:cubicBezTo>
                <a:cubicBezTo>
                  <a:pt x="587517" y="5685814"/>
                  <a:pt x="566330" y="5564010"/>
                  <a:pt x="556522" y="5528087"/>
                </a:cubicBezTo>
                <a:cubicBezTo>
                  <a:pt x="551310" y="5519174"/>
                  <a:pt x="556171" y="5505252"/>
                  <a:pt x="536270" y="5506770"/>
                </a:cubicBezTo>
                <a:cubicBezTo>
                  <a:pt x="512052" y="5506489"/>
                  <a:pt x="543356" y="5459435"/>
                  <a:pt x="516612" y="5473320"/>
                </a:cubicBezTo>
                <a:cubicBezTo>
                  <a:pt x="537947" y="5440196"/>
                  <a:pt x="486731" y="5435838"/>
                  <a:pt x="471989" y="5418523"/>
                </a:cubicBezTo>
                <a:cubicBezTo>
                  <a:pt x="493820" y="5390817"/>
                  <a:pt x="454363" y="5377479"/>
                  <a:pt x="442299" y="5333204"/>
                </a:cubicBezTo>
                <a:cubicBezTo>
                  <a:pt x="467689" y="5302287"/>
                  <a:pt x="420786" y="5307848"/>
                  <a:pt x="452960" y="5255192"/>
                </a:cubicBezTo>
                <a:cubicBezTo>
                  <a:pt x="453300" y="5233631"/>
                  <a:pt x="429983" y="5195187"/>
                  <a:pt x="431339" y="5156169"/>
                </a:cubicBezTo>
                <a:cubicBezTo>
                  <a:pt x="398945" y="5067566"/>
                  <a:pt x="403718" y="5079988"/>
                  <a:pt x="404757" y="5025421"/>
                </a:cubicBezTo>
                <a:cubicBezTo>
                  <a:pt x="400018" y="4966103"/>
                  <a:pt x="402758" y="4976631"/>
                  <a:pt x="395660" y="4924394"/>
                </a:cubicBezTo>
                <a:cubicBezTo>
                  <a:pt x="383838" y="4897752"/>
                  <a:pt x="406451" y="4876973"/>
                  <a:pt x="390158" y="4861232"/>
                </a:cubicBezTo>
                <a:cubicBezTo>
                  <a:pt x="362582" y="4877952"/>
                  <a:pt x="368360" y="4813711"/>
                  <a:pt x="341238" y="4838615"/>
                </a:cubicBezTo>
                <a:cubicBezTo>
                  <a:pt x="311503" y="4831441"/>
                  <a:pt x="352577" y="4804970"/>
                  <a:pt x="326273" y="4796524"/>
                </a:cubicBezTo>
                <a:lnTo>
                  <a:pt x="284996" y="4672372"/>
                </a:lnTo>
                <a:cubicBezTo>
                  <a:pt x="298118" y="4649489"/>
                  <a:pt x="287003" y="4640074"/>
                  <a:pt x="267970" y="4634255"/>
                </a:cubicBezTo>
                <a:cubicBezTo>
                  <a:pt x="263754" y="4595383"/>
                  <a:pt x="222766" y="4593405"/>
                  <a:pt x="203275" y="4555830"/>
                </a:cubicBezTo>
                <a:cubicBezTo>
                  <a:pt x="181514" y="4524570"/>
                  <a:pt x="154438" y="4520149"/>
                  <a:pt x="133797" y="4479914"/>
                </a:cubicBezTo>
                <a:cubicBezTo>
                  <a:pt x="124082" y="4457346"/>
                  <a:pt x="105185" y="4427564"/>
                  <a:pt x="84156" y="4415916"/>
                </a:cubicBezTo>
                <a:lnTo>
                  <a:pt x="83303" y="4414752"/>
                </a:lnTo>
                <a:lnTo>
                  <a:pt x="72062" y="4388525"/>
                </a:lnTo>
                <a:lnTo>
                  <a:pt x="75315" y="4375182"/>
                </a:lnTo>
                <a:cubicBezTo>
                  <a:pt x="75941" y="4370194"/>
                  <a:pt x="75530" y="4367154"/>
                  <a:pt x="74333" y="4365355"/>
                </a:cubicBezTo>
                <a:lnTo>
                  <a:pt x="68893" y="4364787"/>
                </a:lnTo>
                <a:cubicBezTo>
                  <a:pt x="68887" y="4364737"/>
                  <a:pt x="68881" y="4364686"/>
                  <a:pt x="68875" y="4364636"/>
                </a:cubicBezTo>
                <a:cubicBezTo>
                  <a:pt x="68620" y="4351507"/>
                  <a:pt x="69309" y="4337030"/>
                  <a:pt x="58168" y="4323582"/>
                </a:cubicBezTo>
                <a:cubicBezTo>
                  <a:pt x="61811" y="4263350"/>
                  <a:pt x="99263" y="4233013"/>
                  <a:pt x="79972" y="4208494"/>
                </a:cubicBezTo>
                <a:cubicBezTo>
                  <a:pt x="88758" y="4180446"/>
                  <a:pt x="125844" y="4152085"/>
                  <a:pt x="106280" y="4120638"/>
                </a:cubicBezTo>
                <a:cubicBezTo>
                  <a:pt x="111598" y="4121936"/>
                  <a:pt x="113804" y="4120147"/>
                  <a:pt x="114398" y="4116558"/>
                </a:cubicBezTo>
                <a:cubicBezTo>
                  <a:pt x="114157" y="4114248"/>
                  <a:pt x="113917" y="4111937"/>
                  <a:pt x="113677" y="4109627"/>
                </a:cubicBezTo>
                <a:lnTo>
                  <a:pt x="105699" y="4105626"/>
                </a:lnTo>
                <a:cubicBezTo>
                  <a:pt x="77890" y="4088880"/>
                  <a:pt x="108987" y="4082598"/>
                  <a:pt x="106408" y="4051443"/>
                </a:cubicBezTo>
                <a:cubicBezTo>
                  <a:pt x="106858" y="4036630"/>
                  <a:pt x="97032" y="3985550"/>
                  <a:pt x="103822" y="3988496"/>
                </a:cubicBezTo>
                <a:lnTo>
                  <a:pt x="75372" y="3857059"/>
                </a:lnTo>
                <a:cubicBezTo>
                  <a:pt x="82817" y="3836376"/>
                  <a:pt x="81742" y="3824520"/>
                  <a:pt x="64937" y="3815652"/>
                </a:cubicBezTo>
                <a:cubicBezTo>
                  <a:pt x="102287" y="3718925"/>
                  <a:pt x="55573" y="3772320"/>
                  <a:pt x="59080" y="3696747"/>
                </a:cubicBezTo>
                <a:cubicBezTo>
                  <a:pt x="66269" y="3629648"/>
                  <a:pt x="63240" y="3571908"/>
                  <a:pt x="85623" y="3491441"/>
                </a:cubicBezTo>
                <a:cubicBezTo>
                  <a:pt x="98410" y="3474059"/>
                  <a:pt x="99525" y="3431012"/>
                  <a:pt x="100691" y="3417526"/>
                </a:cubicBezTo>
                <a:cubicBezTo>
                  <a:pt x="101857" y="3404040"/>
                  <a:pt x="95556" y="3412369"/>
                  <a:pt x="92620" y="3410525"/>
                </a:cubicBezTo>
                <a:cubicBezTo>
                  <a:pt x="92153" y="3374230"/>
                  <a:pt x="83244" y="3285268"/>
                  <a:pt x="79737" y="3235496"/>
                </a:cubicBezTo>
                <a:cubicBezTo>
                  <a:pt x="70953" y="3207448"/>
                  <a:pt x="52012" y="3143347"/>
                  <a:pt x="71576" y="3111898"/>
                </a:cubicBezTo>
                <a:cubicBezTo>
                  <a:pt x="66408" y="3077014"/>
                  <a:pt x="53542" y="3056489"/>
                  <a:pt x="48725" y="3026189"/>
                </a:cubicBezTo>
                <a:cubicBezTo>
                  <a:pt x="35029" y="3013335"/>
                  <a:pt x="35295" y="2950066"/>
                  <a:pt x="42673" y="2930099"/>
                </a:cubicBezTo>
                <a:cubicBezTo>
                  <a:pt x="72765" y="2876461"/>
                  <a:pt x="20837" y="2811743"/>
                  <a:pt x="43260" y="2768401"/>
                </a:cubicBezTo>
                <a:cubicBezTo>
                  <a:pt x="44784" y="2755816"/>
                  <a:pt x="43709" y="2744724"/>
                  <a:pt x="41022" y="2734617"/>
                </a:cubicBezTo>
                <a:lnTo>
                  <a:pt x="29707" y="2708118"/>
                </a:lnTo>
                <a:lnTo>
                  <a:pt x="18896" y="2704187"/>
                </a:lnTo>
                <a:lnTo>
                  <a:pt x="16157" y="2686013"/>
                </a:lnTo>
                <a:lnTo>
                  <a:pt x="0" y="2656506"/>
                </a:lnTo>
                <a:cubicBezTo>
                  <a:pt x="46275" y="2648213"/>
                  <a:pt x="-21852" y="2580542"/>
                  <a:pt x="20000" y="2589495"/>
                </a:cubicBezTo>
                <a:cubicBezTo>
                  <a:pt x="9004" y="2539865"/>
                  <a:pt x="51725" y="2561406"/>
                  <a:pt x="4503" y="2517909"/>
                </a:cubicBezTo>
                <a:cubicBezTo>
                  <a:pt x="18312" y="2426183"/>
                  <a:pt x="2043" y="2320005"/>
                  <a:pt x="38580" y="2235940"/>
                </a:cubicBezTo>
                <a:cubicBezTo>
                  <a:pt x="39530" y="2131535"/>
                  <a:pt x="31342" y="1983035"/>
                  <a:pt x="28357" y="1891475"/>
                </a:cubicBezTo>
                <a:cubicBezTo>
                  <a:pt x="18536" y="1816240"/>
                  <a:pt x="53985" y="1820215"/>
                  <a:pt x="16422" y="1754299"/>
                </a:cubicBezTo>
                <a:cubicBezTo>
                  <a:pt x="22523" y="1748800"/>
                  <a:pt x="14115" y="1712020"/>
                  <a:pt x="17619" y="1704948"/>
                </a:cubicBezTo>
                <a:lnTo>
                  <a:pt x="11875" y="1640075"/>
                </a:lnTo>
                <a:lnTo>
                  <a:pt x="10148" y="1637400"/>
                </a:lnTo>
                <a:cubicBezTo>
                  <a:pt x="6571" y="1625366"/>
                  <a:pt x="7662" y="1617809"/>
                  <a:pt x="10809" y="1612250"/>
                </a:cubicBezTo>
                <a:lnTo>
                  <a:pt x="30710" y="1498099"/>
                </a:lnTo>
                <a:lnTo>
                  <a:pt x="28832" y="1497366"/>
                </a:lnTo>
                <a:lnTo>
                  <a:pt x="25420" y="1490044"/>
                </a:lnTo>
                <a:lnTo>
                  <a:pt x="36357" y="1429750"/>
                </a:lnTo>
                <a:cubicBezTo>
                  <a:pt x="56105" y="1395764"/>
                  <a:pt x="51096" y="1348657"/>
                  <a:pt x="63323" y="1316453"/>
                </a:cubicBezTo>
                <a:cubicBezTo>
                  <a:pt x="113953" y="1206017"/>
                  <a:pt x="97314" y="1160971"/>
                  <a:pt x="167299" y="1100758"/>
                </a:cubicBezTo>
                <a:cubicBezTo>
                  <a:pt x="183322" y="1066821"/>
                  <a:pt x="207320" y="1013057"/>
                  <a:pt x="218971" y="997428"/>
                </a:cubicBezTo>
                <a:cubicBezTo>
                  <a:pt x="225661" y="983599"/>
                  <a:pt x="245059" y="996998"/>
                  <a:pt x="249304" y="969068"/>
                </a:cubicBezTo>
                <a:cubicBezTo>
                  <a:pt x="273910" y="912445"/>
                  <a:pt x="257335" y="876944"/>
                  <a:pt x="307518" y="815816"/>
                </a:cubicBezTo>
                <a:cubicBezTo>
                  <a:pt x="319844" y="734499"/>
                  <a:pt x="427269" y="648257"/>
                  <a:pt x="438631" y="588216"/>
                </a:cubicBezTo>
                <a:cubicBezTo>
                  <a:pt x="468336" y="534577"/>
                  <a:pt x="480025" y="521047"/>
                  <a:pt x="494548" y="466832"/>
                </a:cubicBezTo>
                <a:cubicBezTo>
                  <a:pt x="513994" y="444023"/>
                  <a:pt x="469014" y="421695"/>
                  <a:pt x="512985" y="406165"/>
                </a:cubicBezTo>
                <a:cubicBezTo>
                  <a:pt x="519819" y="312467"/>
                  <a:pt x="496295" y="285415"/>
                  <a:pt x="499246" y="226337"/>
                </a:cubicBezTo>
                <a:cubicBezTo>
                  <a:pt x="511217" y="180655"/>
                  <a:pt x="525793" y="85726"/>
                  <a:pt x="530694" y="51692"/>
                </a:cubicBezTo>
                <a:cubicBezTo>
                  <a:pt x="512001" y="39736"/>
                  <a:pt x="522977" y="34428"/>
                  <a:pt x="528655" y="22135"/>
                </a:cubicBezTo>
                <a:cubicBezTo>
                  <a:pt x="511506" y="14446"/>
                  <a:pt x="513258" y="7722"/>
                  <a:pt x="516964" y="1039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23180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den </a:t>
            </a:r>
            <a:r>
              <a:rPr lang="de-DE" dirty="0" err="1"/>
              <a:t>dreharbeiten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4FF08-6E33-0A48-A21D-4C4C34A326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05A0A36-AB28-3F40-9C48-14541D877F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35227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EF7D2E8-5F8A-4E0B-9647-8072A94A0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6A6E2CC-84C1-424C-A664-BC849F6D0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33668"/>
            <a:ext cx="12192000" cy="1924333"/>
          </a:xfrm>
          <a:custGeom>
            <a:avLst/>
            <a:gdLst>
              <a:gd name="connsiteX0" fmla="*/ 6189199 w 12192000"/>
              <a:gd name="connsiteY0" fmla="*/ 588 h 1924333"/>
              <a:gd name="connsiteX1" fmla="*/ 6207079 w 12192000"/>
              <a:gd name="connsiteY1" fmla="*/ 2850 h 1924333"/>
              <a:gd name="connsiteX2" fmla="*/ 6285610 w 12192000"/>
              <a:gd name="connsiteY2" fmla="*/ 18131 h 1924333"/>
              <a:gd name="connsiteX3" fmla="*/ 6378008 w 12192000"/>
              <a:gd name="connsiteY3" fmla="*/ 24625 h 1924333"/>
              <a:gd name="connsiteX4" fmla="*/ 6466340 w 12192000"/>
              <a:gd name="connsiteY4" fmla="*/ 21366 h 1924333"/>
              <a:gd name="connsiteX5" fmla="*/ 6553334 w 12192000"/>
              <a:gd name="connsiteY5" fmla="*/ 35307 h 1924333"/>
              <a:gd name="connsiteX6" fmla="*/ 6626068 w 12192000"/>
              <a:gd name="connsiteY6" fmla="*/ 58045 h 1924333"/>
              <a:gd name="connsiteX7" fmla="*/ 6692303 w 12192000"/>
              <a:gd name="connsiteY7" fmla="*/ 91487 h 1924333"/>
              <a:gd name="connsiteX8" fmla="*/ 6733670 w 12192000"/>
              <a:gd name="connsiteY8" fmla="*/ 118130 h 1924333"/>
              <a:gd name="connsiteX9" fmla="*/ 6798016 w 12192000"/>
              <a:gd name="connsiteY9" fmla="*/ 112271 h 1924333"/>
              <a:gd name="connsiteX10" fmla="*/ 6801081 w 12192000"/>
              <a:gd name="connsiteY10" fmla="*/ 114963 h 1924333"/>
              <a:gd name="connsiteX11" fmla="*/ 6819351 w 12192000"/>
              <a:gd name="connsiteY11" fmla="*/ 128825 h 1924333"/>
              <a:gd name="connsiteX12" fmla="*/ 6852732 w 12192000"/>
              <a:gd name="connsiteY12" fmla="*/ 123321 h 1924333"/>
              <a:gd name="connsiteX13" fmla="*/ 6865247 w 12192000"/>
              <a:gd name="connsiteY13" fmla="*/ 128836 h 1924333"/>
              <a:gd name="connsiteX14" fmla="*/ 6905517 w 12192000"/>
              <a:gd name="connsiteY14" fmla="*/ 129265 h 1924333"/>
              <a:gd name="connsiteX15" fmla="*/ 6950286 w 12192000"/>
              <a:gd name="connsiteY15" fmla="*/ 150104 h 1924333"/>
              <a:gd name="connsiteX16" fmla="*/ 7003442 w 12192000"/>
              <a:gd name="connsiteY16" fmla="*/ 136136 h 1924333"/>
              <a:gd name="connsiteX17" fmla="*/ 7160047 w 12192000"/>
              <a:gd name="connsiteY17" fmla="*/ 166721 h 1924333"/>
              <a:gd name="connsiteX18" fmla="*/ 7325604 w 12192000"/>
              <a:gd name="connsiteY18" fmla="*/ 215867 h 1924333"/>
              <a:gd name="connsiteX19" fmla="*/ 7540522 w 12192000"/>
              <a:gd name="connsiteY19" fmla="*/ 239374 h 1924333"/>
              <a:gd name="connsiteX20" fmla="*/ 7612071 w 12192000"/>
              <a:gd name="connsiteY20" fmla="*/ 229553 h 1924333"/>
              <a:gd name="connsiteX21" fmla="*/ 7651995 w 12192000"/>
              <a:gd name="connsiteY21" fmla="*/ 244567 h 1924333"/>
              <a:gd name="connsiteX22" fmla="*/ 7725761 w 12192000"/>
              <a:gd name="connsiteY22" fmla="*/ 258638 h 1924333"/>
              <a:gd name="connsiteX23" fmla="*/ 7823038 w 12192000"/>
              <a:gd name="connsiteY23" fmla="*/ 287078 h 1924333"/>
              <a:gd name="connsiteX24" fmla="*/ 7866405 w 12192000"/>
              <a:gd name="connsiteY24" fmla="*/ 287288 h 1924333"/>
              <a:gd name="connsiteX25" fmla="*/ 7875021 w 12192000"/>
              <a:gd name="connsiteY25" fmla="*/ 288224 h 1924333"/>
              <a:gd name="connsiteX26" fmla="*/ 7875146 w 12192000"/>
              <a:gd name="connsiteY26" fmla="*/ 288614 h 1924333"/>
              <a:gd name="connsiteX27" fmla="*/ 7907443 w 12192000"/>
              <a:gd name="connsiteY27" fmla="*/ 291752 h 1924333"/>
              <a:gd name="connsiteX28" fmla="*/ 7912892 w 12192000"/>
              <a:gd name="connsiteY28" fmla="*/ 294833 h 1924333"/>
              <a:gd name="connsiteX29" fmla="*/ 7946345 w 12192000"/>
              <a:gd name="connsiteY29" fmla="*/ 319359 h 1924333"/>
              <a:gd name="connsiteX30" fmla="*/ 8021238 w 12192000"/>
              <a:gd name="connsiteY30" fmla="*/ 315159 h 1924333"/>
              <a:gd name="connsiteX31" fmla="*/ 8094697 w 12192000"/>
              <a:gd name="connsiteY31" fmla="*/ 351819 h 1924333"/>
              <a:gd name="connsiteX32" fmla="*/ 8155208 w 12192000"/>
              <a:gd name="connsiteY32" fmla="*/ 371168 h 1924333"/>
              <a:gd name="connsiteX33" fmla="*/ 8248472 w 12192000"/>
              <a:gd name="connsiteY33" fmla="*/ 400489 h 1924333"/>
              <a:gd name="connsiteX34" fmla="*/ 8300068 w 12192000"/>
              <a:gd name="connsiteY34" fmla="*/ 405531 h 1924333"/>
              <a:gd name="connsiteX35" fmla="*/ 8356293 w 12192000"/>
              <a:gd name="connsiteY35" fmla="*/ 403328 h 1924333"/>
              <a:gd name="connsiteX36" fmla="*/ 8475838 w 12192000"/>
              <a:gd name="connsiteY36" fmla="*/ 435524 h 1924333"/>
              <a:gd name="connsiteX37" fmla="*/ 8575216 w 12192000"/>
              <a:gd name="connsiteY37" fmla="*/ 450198 h 1924333"/>
              <a:gd name="connsiteX38" fmla="*/ 8588650 w 12192000"/>
              <a:gd name="connsiteY38" fmla="*/ 447070 h 1924333"/>
              <a:gd name="connsiteX39" fmla="*/ 8612184 w 12192000"/>
              <a:gd name="connsiteY39" fmla="*/ 439577 h 1924333"/>
              <a:gd name="connsiteX40" fmla="*/ 8630713 w 12192000"/>
              <a:gd name="connsiteY40" fmla="*/ 433015 h 1924333"/>
              <a:gd name="connsiteX41" fmla="*/ 8704240 w 12192000"/>
              <a:gd name="connsiteY41" fmla="*/ 422865 h 1924333"/>
              <a:gd name="connsiteX42" fmla="*/ 8829513 w 12192000"/>
              <a:gd name="connsiteY42" fmla="*/ 429389 h 1924333"/>
              <a:gd name="connsiteX43" fmla="*/ 9083651 w 12192000"/>
              <a:gd name="connsiteY43" fmla="*/ 390744 h 1924333"/>
              <a:gd name="connsiteX44" fmla="*/ 9371402 w 12192000"/>
              <a:gd name="connsiteY44" fmla="*/ 371809 h 1924333"/>
              <a:gd name="connsiteX45" fmla="*/ 9429586 w 12192000"/>
              <a:gd name="connsiteY45" fmla="*/ 369213 h 1924333"/>
              <a:gd name="connsiteX46" fmla="*/ 9489757 w 12192000"/>
              <a:gd name="connsiteY46" fmla="*/ 377814 h 1924333"/>
              <a:gd name="connsiteX47" fmla="*/ 9516954 w 12192000"/>
              <a:gd name="connsiteY47" fmla="*/ 376991 h 1924333"/>
              <a:gd name="connsiteX48" fmla="*/ 9645588 w 12192000"/>
              <a:gd name="connsiteY48" fmla="*/ 363590 h 1924333"/>
              <a:gd name="connsiteX49" fmla="*/ 9722896 w 12192000"/>
              <a:gd name="connsiteY49" fmla="*/ 360983 h 1924333"/>
              <a:gd name="connsiteX50" fmla="*/ 9752803 w 12192000"/>
              <a:gd name="connsiteY50" fmla="*/ 368492 h 1924333"/>
              <a:gd name="connsiteX51" fmla="*/ 9890305 w 12192000"/>
              <a:gd name="connsiteY51" fmla="*/ 380736 h 1924333"/>
              <a:gd name="connsiteX52" fmla="*/ 9939767 w 12192000"/>
              <a:gd name="connsiteY52" fmla="*/ 377776 h 1924333"/>
              <a:gd name="connsiteX53" fmla="*/ 9944355 w 12192000"/>
              <a:gd name="connsiteY53" fmla="*/ 377352 h 1924333"/>
              <a:gd name="connsiteX54" fmla="*/ 9953719 w 12192000"/>
              <a:gd name="connsiteY54" fmla="*/ 375642 h 1924333"/>
              <a:gd name="connsiteX55" fmla="*/ 9955809 w 12192000"/>
              <a:gd name="connsiteY55" fmla="*/ 376294 h 1924333"/>
              <a:gd name="connsiteX56" fmla="*/ 10032710 w 12192000"/>
              <a:gd name="connsiteY56" fmla="*/ 394940 h 1924333"/>
              <a:gd name="connsiteX57" fmla="*/ 10049925 w 12192000"/>
              <a:gd name="connsiteY57" fmla="*/ 404971 h 1924333"/>
              <a:gd name="connsiteX58" fmla="*/ 10112671 w 12192000"/>
              <a:gd name="connsiteY58" fmla="*/ 414549 h 1924333"/>
              <a:gd name="connsiteX59" fmla="*/ 10170853 w 12192000"/>
              <a:gd name="connsiteY59" fmla="*/ 435168 h 1924333"/>
              <a:gd name="connsiteX60" fmla="*/ 10290184 w 12192000"/>
              <a:gd name="connsiteY60" fmla="*/ 448123 h 1924333"/>
              <a:gd name="connsiteX61" fmla="*/ 10320158 w 12192000"/>
              <a:gd name="connsiteY61" fmla="*/ 458352 h 1924333"/>
              <a:gd name="connsiteX62" fmla="*/ 10321815 w 12192000"/>
              <a:gd name="connsiteY62" fmla="*/ 463087 h 1924333"/>
              <a:gd name="connsiteX63" fmla="*/ 10373742 w 12192000"/>
              <a:gd name="connsiteY63" fmla="*/ 464538 h 1924333"/>
              <a:gd name="connsiteX64" fmla="*/ 10428532 w 12192000"/>
              <a:gd name="connsiteY64" fmla="*/ 492504 h 1924333"/>
              <a:gd name="connsiteX65" fmla="*/ 10466490 w 12192000"/>
              <a:gd name="connsiteY65" fmla="*/ 517759 h 1924333"/>
              <a:gd name="connsiteX66" fmla="*/ 10466675 w 12192000"/>
              <a:gd name="connsiteY66" fmla="*/ 522076 h 1924333"/>
              <a:gd name="connsiteX67" fmla="*/ 10470309 w 12192000"/>
              <a:gd name="connsiteY67" fmla="*/ 522792 h 1924333"/>
              <a:gd name="connsiteX68" fmla="*/ 10474138 w 12192000"/>
              <a:gd name="connsiteY68" fmla="*/ 519761 h 1924333"/>
              <a:gd name="connsiteX69" fmla="*/ 10501100 w 12192000"/>
              <a:gd name="connsiteY69" fmla="*/ 528263 h 1924333"/>
              <a:gd name="connsiteX70" fmla="*/ 10502395 w 12192000"/>
              <a:gd name="connsiteY70" fmla="*/ 536393 h 1924333"/>
              <a:gd name="connsiteX71" fmla="*/ 10689496 w 12192000"/>
              <a:gd name="connsiteY71" fmla="*/ 560233 h 1924333"/>
              <a:gd name="connsiteX72" fmla="*/ 10788736 w 12192000"/>
              <a:gd name="connsiteY72" fmla="*/ 613188 h 1924333"/>
              <a:gd name="connsiteX73" fmla="*/ 10819747 w 12192000"/>
              <a:gd name="connsiteY73" fmla="*/ 621351 h 1924333"/>
              <a:gd name="connsiteX74" fmla="*/ 10864632 w 12192000"/>
              <a:gd name="connsiteY74" fmla="*/ 644858 h 1924333"/>
              <a:gd name="connsiteX75" fmla="*/ 10929407 w 12192000"/>
              <a:gd name="connsiteY75" fmla="*/ 652945 h 1924333"/>
              <a:gd name="connsiteX76" fmla="*/ 10979412 w 12192000"/>
              <a:gd name="connsiteY76" fmla="*/ 654217 h 1924333"/>
              <a:gd name="connsiteX77" fmla="*/ 11006959 w 12192000"/>
              <a:gd name="connsiteY77" fmla="*/ 657017 h 1924333"/>
              <a:gd name="connsiteX78" fmla="*/ 11077038 w 12192000"/>
              <a:gd name="connsiteY78" fmla="*/ 668487 h 1924333"/>
              <a:gd name="connsiteX79" fmla="*/ 11157850 w 12192000"/>
              <a:gd name="connsiteY79" fmla="*/ 693164 h 1924333"/>
              <a:gd name="connsiteX80" fmla="*/ 11175276 w 12192000"/>
              <a:gd name="connsiteY80" fmla="*/ 697243 h 1924333"/>
              <a:gd name="connsiteX81" fmla="*/ 11191131 w 12192000"/>
              <a:gd name="connsiteY81" fmla="*/ 696085 h 1924333"/>
              <a:gd name="connsiteX82" fmla="*/ 11195573 w 12192000"/>
              <a:gd name="connsiteY82" fmla="*/ 691751 h 1924333"/>
              <a:gd name="connsiteX83" fmla="*/ 11205299 w 12192000"/>
              <a:gd name="connsiteY83" fmla="*/ 693247 h 1924333"/>
              <a:gd name="connsiteX84" fmla="*/ 11223770 w 12192000"/>
              <a:gd name="connsiteY84" fmla="*/ 690335 h 1924333"/>
              <a:gd name="connsiteX85" fmla="*/ 11292119 w 12192000"/>
              <a:gd name="connsiteY85" fmla="*/ 713311 h 1924333"/>
              <a:gd name="connsiteX86" fmla="*/ 11435379 w 12192000"/>
              <a:gd name="connsiteY86" fmla="*/ 758519 h 1924333"/>
              <a:gd name="connsiteX87" fmla="*/ 11604406 w 12192000"/>
              <a:gd name="connsiteY87" fmla="*/ 810476 h 1924333"/>
              <a:gd name="connsiteX88" fmla="*/ 11652155 w 12192000"/>
              <a:gd name="connsiteY88" fmla="*/ 825109 h 1924333"/>
              <a:gd name="connsiteX89" fmla="*/ 11654192 w 12192000"/>
              <a:gd name="connsiteY89" fmla="*/ 827301 h 1924333"/>
              <a:gd name="connsiteX90" fmla="*/ 11676599 w 12192000"/>
              <a:gd name="connsiteY90" fmla="*/ 846628 h 1924333"/>
              <a:gd name="connsiteX91" fmla="*/ 11775168 w 12192000"/>
              <a:gd name="connsiteY91" fmla="*/ 890664 h 1924333"/>
              <a:gd name="connsiteX92" fmla="*/ 11826341 w 12192000"/>
              <a:gd name="connsiteY92" fmla="*/ 877558 h 1924333"/>
              <a:gd name="connsiteX93" fmla="*/ 11879068 w 12192000"/>
              <a:gd name="connsiteY93" fmla="*/ 874038 h 1924333"/>
              <a:gd name="connsiteX94" fmla="*/ 11889563 w 12192000"/>
              <a:gd name="connsiteY94" fmla="*/ 878619 h 1924333"/>
              <a:gd name="connsiteX95" fmla="*/ 12016613 w 12192000"/>
              <a:gd name="connsiteY95" fmla="*/ 886111 h 1924333"/>
              <a:gd name="connsiteX96" fmla="*/ 12108292 w 12192000"/>
              <a:gd name="connsiteY96" fmla="*/ 868500 h 1924333"/>
              <a:gd name="connsiteX97" fmla="*/ 12182910 w 12192000"/>
              <a:gd name="connsiteY97" fmla="*/ 882003 h 1924333"/>
              <a:gd name="connsiteX98" fmla="*/ 12192000 w 12192000"/>
              <a:gd name="connsiteY98" fmla="*/ 884778 h 1924333"/>
              <a:gd name="connsiteX99" fmla="*/ 12192000 w 12192000"/>
              <a:gd name="connsiteY99" fmla="*/ 1610315 h 1924333"/>
              <a:gd name="connsiteX100" fmla="*/ 12191998 w 12192000"/>
              <a:gd name="connsiteY100" fmla="*/ 1610315 h 1924333"/>
              <a:gd name="connsiteX101" fmla="*/ 12191998 w 12192000"/>
              <a:gd name="connsiteY101" fmla="*/ 1924333 h 1924333"/>
              <a:gd name="connsiteX102" fmla="*/ 0 w 12192000"/>
              <a:gd name="connsiteY102" fmla="*/ 1924333 h 1924333"/>
              <a:gd name="connsiteX103" fmla="*/ 0 w 12192000"/>
              <a:gd name="connsiteY103" fmla="*/ 505159 h 1924333"/>
              <a:gd name="connsiteX104" fmla="*/ 5722 w 12192000"/>
              <a:gd name="connsiteY104" fmla="*/ 508889 h 1924333"/>
              <a:gd name="connsiteX105" fmla="*/ 38476 w 12192000"/>
              <a:gd name="connsiteY105" fmla="*/ 524137 h 1924333"/>
              <a:gd name="connsiteX106" fmla="*/ 192883 w 12192000"/>
              <a:gd name="connsiteY106" fmla="*/ 545272 h 1924333"/>
              <a:gd name="connsiteX107" fmla="*/ 343710 w 12192000"/>
              <a:gd name="connsiteY107" fmla="*/ 565029 h 1924333"/>
              <a:gd name="connsiteX108" fmla="*/ 471066 w 12192000"/>
              <a:gd name="connsiteY108" fmla="*/ 549837 h 1924333"/>
              <a:gd name="connsiteX109" fmla="*/ 617333 w 12192000"/>
              <a:gd name="connsiteY109" fmla="*/ 526428 h 1924333"/>
              <a:gd name="connsiteX110" fmla="*/ 725203 w 12192000"/>
              <a:gd name="connsiteY110" fmla="*/ 523793 h 1924333"/>
              <a:gd name="connsiteX111" fmla="*/ 788494 w 12192000"/>
              <a:gd name="connsiteY111" fmla="*/ 505799 h 1924333"/>
              <a:gd name="connsiteX112" fmla="*/ 885977 w 12192000"/>
              <a:gd name="connsiteY112" fmla="*/ 526585 h 1924333"/>
              <a:gd name="connsiteX113" fmla="*/ 932142 w 12192000"/>
              <a:gd name="connsiteY113" fmla="*/ 528005 h 1924333"/>
              <a:gd name="connsiteX114" fmla="*/ 1090404 w 12192000"/>
              <a:gd name="connsiteY114" fmla="*/ 498299 h 1924333"/>
              <a:gd name="connsiteX115" fmla="*/ 1188628 w 12192000"/>
              <a:gd name="connsiteY115" fmla="*/ 483151 h 1924333"/>
              <a:gd name="connsiteX116" fmla="*/ 1316247 w 12192000"/>
              <a:gd name="connsiteY116" fmla="*/ 425979 h 1924333"/>
              <a:gd name="connsiteX117" fmla="*/ 1357712 w 12192000"/>
              <a:gd name="connsiteY117" fmla="*/ 416549 h 1924333"/>
              <a:gd name="connsiteX118" fmla="*/ 1425921 w 12192000"/>
              <a:gd name="connsiteY118" fmla="*/ 413953 h 1924333"/>
              <a:gd name="connsiteX119" fmla="*/ 1503817 w 12192000"/>
              <a:gd name="connsiteY119" fmla="*/ 380457 h 1924333"/>
              <a:gd name="connsiteX120" fmla="*/ 1639196 w 12192000"/>
              <a:gd name="connsiteY120" fmla="*/ 372785 h 1924333"/>
              <a:gd name="connsiteX121" fmla="*/ 1705606 w 12192000"/>
              <a:gd name="connsiteY121" fmla="*/ 359023 h 1924333"/>
              <a:gd name="connsiteX122" fmla="*/ 1813011 w 12192000"/>
              <a:gd name="connsiteY122" fmla="*/ 331023 h 1924333"/>
              <a:gd name="connsiteX123" fmla="*/ 1831380 w 12192000"/>
              <a:gd name="connsiteY123" fmla="*/ 341307 h 1924333"/>
              <a:gd name="connsiteX124" fmla="*/ 1858612 w 12192000"/>
              <a:gd name="connsiteY124" fmla="*/ 326777 h 1924333"/>
              <a:gd name="connsiteX125" fmla="*/ 1880661 w 12192000"/>
              <a:gd name="connsiteY125" fmla="*/ 335987 h 1924333"/>
              <a:gd name="connsiteX126" fmla="*/ 1941495 w 12192000"/>
              <a:gd name="connsiteY126" fmla="*/ 310792 h 1924333"/>
              <a:gd name="connsiteX127" fmla="*/ 1995402 w 12192000"/>
              <a:gd name="connsiteY127" fmla="*/ 305480 h 1924333"/>
              <a:gd name="connsiteX128" fmla="*/ 2223864 w 12192000"/>
              <a:gd name="connsiteY128" fmla="*/ 266118 h 1924333"/>
              <a:gd name="connsiteX129" fmla="*/ 2418043 w 12192000"/>
              <a:gd name="connsiteY129" fmla="*/ 215314 h 1924333"/>
              <a:gd name="connsiteX130" fmla="*/ 2558461 w 12192000"/>
              <a:gd name="connsiteY130" fmla="*/ 168193 h 1924333"/>
              <a:gd name="connsiteX131" fmla="*/ 2595535 w 12192000"/>
              <a:gd name="connsiteY131" fmla="*/ 158548 h 1924333"/>
              <a:gd name="connsiteX132" fmla="*/ 2626942 w 12192000"/>
              <a:gd name="connsiteY132" fmla="*/ 130400 h 1924333"/>
              <a:gd name="connsiteX133" fmla="*/ 2632225 w 12192000"/>
              <a:gd name="connsiteY133" fmla="*/ 130446 h 1924333"/>
              <a:gd name="connsiteX134" fmla="*/ 2696856 w 12192000"/>
              <a:gd name="connsiteY134" fmla="*/ 128498 h 1924333"/>
              <a:gd name="connsiteX135" fmla="*/ 2759767 w 12192000"/>
              <a:gd name="connsiteY135" fmla="*/ 127784 h 1924333"/>
              <a:gd name="connsiteX136" fmla="*/ 2792685 w 12192000"/>
              <a:gd name="connsiteY136" fmla="*/ 115710 h 1924333"/>
              <a:gd name="connsiteX137" fmla="*/ 2799767 w 12192000"/>
              <a:gd name="connsiteY137" fmla="*/ 113754 h 1924333"/>
              <a:gd name="connsiteX138" fmla="*/ 2829799 w 12192000"/>
              <a:gd name="connsiteY138" fmla="*/ 120042 h 1924333"/>
              <a:gd name="connsiteX139" fmla="*/ 2890704 w 12192000"/>
              <a:gd name="connsiteY139" fmla="*/ 121493 h 1924333"/>
              <a:gd name="connsiteX140" fmla="*/ 3042646 w 12192000"/>
              <a:gd name="connsiteY140" fmla="*/ 112273 h 1924333"/>
              <a:gd name="connsiteX141" fmla="*/ 3146630 w 12192000"/>
              <a:gd name="connsiteY141" fmla="*/ 100898 h 1924333"/>
              <a:gd name="connsiteX142" fmla="*/ 3233163 w 12192000"/>
              <a:gd name="connsiteY142" fmla="*/ 120200 h 1924333"/>
              <a:gd name="connsiteX143" fmla="*/ 3372699 w 12192000"/>
              <a:gd name="connsiteY143" fmla="*/ 129394 h 1924333"/>
              <a:gd name="connsiteX144" fmla="*/ 3394352 w 12192000"/>
              <a:gd name="connsiteY144" fmla="*/ 131671 h 1924333"/>
              <a:gd name="connsiteX145" fmla="*/ 3448218 w 12192000"/>
              <a:gd name="connsiteY145" fmla="*/ 118229 h 1924333"/>
              <a:gd name="connsiteX146" fmla="*/ 3505047 w 12192000"/>
              <a:gd name="connsiteY146" fmla="*/ 115412 h 1924333"/>
              <a:gd name="connsiteX147" fmla="*/ 3521767 w 12192000"/>
              <a:gd name="connsiteY147" fmla="*/ 111071 h 1924333"/>
              <a:gd name="connsiteX148" fmla="*/ 3585137 w 12192000"/>
              <a:gd name="connsiteY148" fmla="*/ 114371 h 1924333"/>
              <a:gd name="connsiteX149" fmla="*/ 3690293 w 12192000"/>
              <a:gd name="connsiteY149" fmla="*/ 98301 h 1924333"/>
              <a:gd name="connsiteX150" fmla="*/ 3867818 w 12192000"/>
              <a:gd name="connsiteY150" fmla="*/ 88985 h 1924333"/>
              <a:gd name="connsiteX151" fmla="*/ 4091337 w 12192000"/>
              <a:gd name="connsiteY151" fmla="*/ 70813 h 1924333"/>
              <a:gd name="connsiteX152" fmla="*/ 4246332 w 12192000"/>
              <a:gd name="connsiteY152" fmla="*/ 41697 h 1924333"/>
              <a:gd name="connsiteX153" fmla="*/ 4266975 w 12192000"/>
              <a:gd name="connsiteY153" fmla="*/ 46592 h 1924333"/>
              <a:gd name="connsiteX154" fmla="*/ 4270566 w 12192000"/>
              <a:gd name="connsiteY154" fmla="*/ 47620 h 1924333"/>
              <a:gd name="connsiteX155" fmla="*/ 4288964 w 12192000"/>
              <a:gd name="connsiteY155" fmla="*/ 52766 h 1924333"/>
              <a:gd name="connsiteX156" fmla="*/ 4365137 w 12192000"/>
              <a:gd name="connsiteY156" fmla="*/ 51783 h 1924333"/>
              <a:gd name="connsiteX157" fmla="*/ 4430546 w 12192000"/>
              <a:gd name="connsiteY157" fmla="*/ 44555 h 1924333"/>
              <a:gd name="connsiteX158" fmla="*/ 4444136 w 12192000"/>
              <a:gd name="connsiteY158" fmla="*/ 39567 h 1924333"/>
              <a:gd name="connsiteX159" fmla="*/ 4534039 w 12192000"/>
              <a:gd name="connsiteY159" fmla="*/ 31604 h 1924333"/>
              <a:gd name="connsiteX160" fmla="*/ 4560448 w 12192000"/>
              <a:gd name="connsiteY160" fmla="*/ 25231 h 1924333"/>
              <a:gd name="connsiteX161" fmla="*/ 4568006 w 12192000"/>
              <a:gd name="connsiteY161" fmla="*/ 25970 h 1924333"/>
              <a:gd name="connsiteX162" fmla="*/ 4595497 w 12192000"/>
              <a:gd name="connsiteY162" fmla="*/ 22958 h 1924333"/>
              <a:gd name="connsiteX163" fmla="*/ 4608623 w 12192000"/>
              <a:gd name="connsiteY163" fmla="*/ 18108 h 1924333"/>
              <a:gd name="connsiteX164" fmla="*/ 4623942 w 12192000"/>
              <a:gd name="connsiteY164" fmla="*/ 22251 h 1924333"/>
              <a:gd name="connsiteX165" fmla="*/ 4664336 w 12192000"/>
              <a:gd name="connsiteY165" fmla="*/ 23306 h 1924333"/>
              <a:gd name="connsiteX166" fmla="*/ 4677385 w 12192000"/>
              <a:gd name="connsiteY166" fmla="*/ 18246 h 1924333"/>
              <a:gd name="connsiteX167" fmla="*/ 4698143 w 12192000"/>
              <a:gd name="connsiteY167" fmla="*/ 18036 h 1924333"/>
              <a:gd name="connsiteX168" fmla="*/ 4750609 w 12192000"/>
              <a:gd name="connsiteY168" fmla="*/ 23611 h 1924333"/>
              <a:gd name="connsiteX169" fmla="*/ 4784658 w 12192000"/>
              <a:gd name="connsiteY169" fmla="*/ 25057 h 1924333"/>
              <a:gd name="connsiteX170" fmla="*/ 4847558 w 12192000"/>
              <a:gd name="connsiteY170" fmla="*/ 38726 h 1924333"/>
              <a:gd name="connsiteX171" fmla="*/ 4909134 w 12192000"/>
              <a:gd name="connsiteY171" fmla="*/ 50659 h 1924333"/>
              <a:gd name="connsiteX172" fmla="*/ 5099219 w 12192000"/>
              <a:gd name="connsiteY172" fmla="*/ 55050 h 1924333"/>
              <a:gd name="connsiteX173" fmla="*/ 5184992 w 12192000"/>
              <a:gd name="connsiteY173" fmla="*/ 67596 h 1924333"/>
              <a:gd name="connsiteX174" fmla="*/ 5229637 w 12192000"/>
              <a:gd name="connsiteY174" fmla="*/ 67789 h 1924333"/>
              <a:gd name="connsiteX175" fmla="*/ 5389346 w 12192000"/>
              <a:gd name="connsiteY175" fmla="*/ 80211 h 1924333"/>
              <a:gd name="connsiteX176" fmla="*/ 5494414 w 12192000"/>
              <a:gd name="connsiteY176" fmla="*/ 75926 h 1924333"/>
              <a:gd name="connsiteX177" fmla="*/ 5528443 w 12192000"/>
              <a:gd name="connsiteY177" fmla="*/ 77206 h 1924333"/>
              <a:gd name="connsiteX178" fmla="*/ 5684939 w 12192000"/>
              <a:gd name="connsiteY178" fmla="*/ 50269 h 1924333"/>
              <a:gd name="connsiteX179" fmla="*/ 5765146 w 12192000"/>
              <a:gd name="connsiteY179" fmla="*/ 50414 h 1924333"/>
              <a:gd name="connsiteX180" fmla="*/ 5848655 w 12192000"/>
              <a:gd name="connsiteY180" fmla="*/ 35257 h 1924333"/>
              <a:gd name="connsiteX181" fmla="*/ 5930656 w 12192000"/>
              <a:gd name="connsiteY181" fmla="*/ 30131 h 1924333"/>
              <a:gd name="connsiteX182" fmla="*/ 6124150 w 12192000"/>
              <a:gd name="connsiteY182" fmla="*/ 31679 h 1924333"/>
              <a:gd name="connsiteX183" fmla="*/ 6189199 w 12192000"/>
              <a:gd name="connsiteY183" fmla="*/ 588 h 19243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</a:cxnLst>
            <a:rect l="l" t="t" r="r" b="b"/>
            <a:pathLst>
              <a:path w="12192000" h="1924333">
                <a:moveTo>
                  <a:pt x="6189199" y="588"/>
                </a:moveTo>
                <a:cubicBezTo>
                  <a:pt x="6196356" y="-574"/>
                  <a:pt x="6202609" y="-108"/>
                  <a:pt x="6207079" y="2850"/>
                </a:cubicBezTo>
                <a:cubicBezTo>
                  <a:pt x="6222026" y="2749"/>
                  <a:pt x="6273489" y="3767"/>
                  <a:pt x="6285610" y="18131"/>
                </a:cubicBezTo>
                <a:cubicBezTo>
                  <a:pt x="6307255" y="18685"/>
                  <a:pt x="6357141" y="23793"/>
                  <a:pt x="6378008" y="24625"/>
                </a:cubicBezTo>
                <a:cubicBezTo>
                  <a:pt x="6409946" y="30645"/>
                  <a:pt x="6438307" y="10375"/>
                  <a:pt x="6466340" y="21366"/>
                </a:cubicBezTo>
                <a:cubicBezTo>
                  <a:pt x="6488276" y="31229"/>
                  <a:pt x="6529854" y="28110"/>
                  <a:pt x="6553334" y="35307"/>
                </a:cubicBezTo>
                <a:cubicBezTo>
                  <a:pt x="6561737" y="48059"/>
                  <a:pt x="6609188" y="62087"/>
                  <a:pt x="6626068" y="58045"/>
                </a:cubicBezTo>
                <a:cubicBezTo>
                  <a:pt x="6660952" y="66570"/>
                  <a:pt x="6666277" y="84716"/>
                  <a:pt x="6692303" y="91487"/>
                </a:cubicBezTo>
                <a:lnTo>
                  <a:pt x="6733670" y="118130"/>
                </a:lnTo>
                <a:lnTo>
                  <a:pt x="6798016" y="112271"/>
                </a:lnTo>
                <a:lnTo>
                  <a:pt x="6801081" y="114963"/>
                </a:lnTo>
                <a:cubicBezTo>
                  <a:pt x="6806919" y="120140"/>
                  <a:pt x="6812832" y="125016"/>
                  <a:pt x="6819351" y="128825"/>
                </a:cubicBezTo>
                <a:cubicBezTo>
                  <a:pt x="6825742" y="109997"/>
                  <a:pt x="6840132" y="116541"/>
                  <a:pt x="6852732" y="123321"/>
                </a:cubicBezTo>
                <a:lnTo>
                  <a:pt x="6865247" y="128836"/>
                </a:lnTo>
                <a:lnTo>
                  <a:pt x="6905517" y="129265"/>
                </a:lnTo>
                <a:cubicBezTo>
                  <a:pt x="6934052" y="140042"/>
                  <a:pt x="6939773" y="141556"/>
                  <a:pt x="6950286" y="150104"/>
                </a:cubicBezTo>
                <a:lnTo>
                  <a:pt x="7003442" y="136136"/>
                </a:lnTo>
                <a:lnTo>
                  <a:pt x="7160047" y="166721"/>
                </a:lnTo>
                <a:cubicBezTo>
                  <a:pt x="7207281" y="179911"/>
                  <a:pt x="7280644" y="210197"/>
                  <a:pt x="7325604" y="215867"/>
                </a:cubicBezTo>
                <a:cubicBezTo>
                  <a:pt x="7460113" y="233904"/>
                  <a:pt x="7393081" y="242880"/>
                  <a:pt x="7540522" y="239374"/>
                </a:cubicBezTo>
                <a:cubicBezTo>
                  <a:pt x="7545714" y="234872"/>
                  <a:pt x="7605972" y="231727"/>
                  <a:pt x="7612071" y="229553"/>
                </a:cubicBezTo>
                <a:lnTo>
                  <a:pt x="7651995" y="244567"/>
                </a:lnTo>
                <a:lnTo>
                  <a:pt x="7725761" y="258638"/>
                </a:lnTo>
                <a:lnTo>
                  <a:pt x="7823038" y="287078"/>
                </a:lnTo>
                <a:cubicBezTo>
                  <a:pt x="7837080" y="286482"/>
                  <a:pt x="7851647" y="286498"/>
                  <a:pt x="7866405" y="287288"/>
                </a:cubicBezTo>
                <a:lnTo>
                  <a:pt x="7875021" y="288224"/>
                </a:lnTo>
                <a:cubicBezTo>
                  <a:pt x="7875062" y="288354"/>
                  <a:pt x="7875105" y="288483"/>
                  <a:pt x="7875146" y="288614"/>
                </a:cubicBezTo>
                <a:cubicBezTo>
                  <a:pt x="7880550" y="289202"/>
                  <a:pt x="7901153" y="290716"/>
                  <a:pt x="7907443" y="291752"/>
                </a:cubicBezTo>
                <a:lnTo>
                  <a:pt x="7912892" y="294833"/>
                </a:lnTo>
                <a:lnTo>
                  <a:pt x="7946345" y="319359"/>
                </a:lnTo>
                <a:cubicBezTo>
                  <a:pt x="7958657" y="312776"/>
                  <a:pt x="7996513" y="309749"/>
                  <a:pt x="8021238" y="315159"/>
                </a:cubicBezTo>
                <a:cubicBezTo>
                  <a:pt x="8045964" y="320570"/>
                  <a:pt x="8058169" y="340462"/>
                  <a:pt x="8094697" y="351819"/>
                </a:cubicBezTo>
                <a:cubicBezTo>
                  <a:pt x="8129587" y="361154"/>
                  <a:pt x="8116181" y="360544"/>
                  <a:pt x="8155208" y="371168"/>
                </a:cubicBezTo>
                <a:cubicBezTo>
                  <a:pt x="8196217" y="383300"/>
                  <a:pt x="8205468" y="391801"/>
                  <a:pt x="8248472" y="400489"/>
                </a:cubicBezTo>
                <a:cubicBezTo>
                  <a:pt x="8283932" y="419791"/>
                  <a:pt x="8278617" y="392031"/>
                  <a:pt x="8300068" y="405531"/>
                </a:cubicBezTo>
                <a:lnTo>
                  <a:pt x="8356293" y="403328"/>
                </a:lnTo>
                <a:cubicBezTo>
                  <a:pt x="8377247" y="404463"/>
                  <a:pt x="8438442" y="433194"/>
                  <a:pt x="8475838" y="435524"/>
                </a:cubicBezTo>
                <a:cubicBezTo>
                  <a:pt x="8510241" y="438037"/>
                  <a:pt x="8545511" y="449840"/>
                  <a:pt x="8575216" y="450198"/>
                </a:cubicBezTo>
                <a:lnTo>
                  <a:pt x="8588650" y="447070"/>
                </a:lnTo>
                <a:lnTo>
                  <a:pt x="8612184" y="439577"/>
                </a:lnTo>
                <a:lnTo>
                  <a:pt x="8630713" y="433015"/>
                </a:lnTo>
                <a:cubicBezTo>
                  <a:pt x="8635870" y="429519"/>
                  <a:pt x="8700685" y="428411"/>
                  <a:pt x="8704240" y="422865"/>
                </a:cubicBezTo>
                <a:cubicBezTo>
                  <a:pt x="8761777" y="429549"/>
                  <a:pt x="8768302" y="427178"/>
                  <a:pt x="8829513" y="429389"/>
                </a:cubicBezTo>
                <a:cubicBezTo>
                  <a:pt x="8922895" y="444672"/>
                  <a:pt x="8924579" y="401507"/>
                  <a:pt x="9083651" y="390744"/>
                </a:cubicBezTo>
                <a:cubicBezTo>
                  <a:pt x="9138403" y="388032"/>
                  <a:pt x="9315003" y="378647"/>
                  <a:pt x="9371402" y="371809"/>
                </a:cubicBezTo>
                <a:cubicBezTo>
                  <a:pt x="9358632" y="337502"/>
                  <a:pt x="9402842" y="379364"/>
                  <a:pt x="9429586" y="369213"/>
                </a:cubicBezTo>
                <a:cubicBezTo>
                  <a:pt x="9449312" y="370213"/>
                  <a:pt x="9473938" y="373270"/>
                  <a:pt x="9489757" y="377814"/>
                </a:cubicBezTo>
                <a:cubicBezTo>
                  <a:pt x="9498164" y="379256"/>
                  <a:pt x="9507139" y="379272"/>
                  <a:pt x="9516954" y="376991"/>
                </a:cubicBezTo>
                <a:cubicBezTo>
                  <a:pt x="9548430" y="354766"/>
                  <a:pt x="9591874" y="370315"/>
                  <a:pt x="9645588" y="363590"/>
                </a:cubicBezTo>
                <a:cubicBezTo>
                  <a:pt x="9660487" y="368814"/>
                  <a:pt x="9710817" y="350550"/>
                  <a:pt x="9722896" y="360983"/>
                </a:cubicBezTo>
                <a:cubicBezTo>
                  <a:pt x="9733918" y="362239"/>
                  <a:pt x="9745201" y="356679"/>
                  <a:pt x="9752803" y="368492"/>
                </a:cubicBezTo>
                <a:cubicBezTo>
                  <a:pt x="9793268" y="374490"/>
                  <a:pt x="9843313" y="380978"/>
                  <a:pt x="9890305" y="380736"/>
                </a:cubicBezTo>
                <a:cubicBezTo>
                  <a:pt x="9912701" y="380083"/>
                  <a:pt x="9926523" y="379037"/>
                  <a:pt x="9939767" y="377776"/>
                </a:cubicBezTo>
                <a:lnTo>
                  <a:pt x="9944355" y="377352"/>
                </a:lnTo>
                <a:lnTo>
                  <a:pt x="9953719" y="375642"/>
                </a:lnTo>
                <a:lnTo>
                  <a:pt x="9955809" y="376294"/>
                </a:lnTo>
                <a:lnTo>
                  <a:pt x="10032710" y="394940"/>
                </a:lnTo>
                <a:lnTo>
                  <a:pt x="10049925" y="404971"/>
                </a:lnTo>
                <a:lnTo>
                  <a:pt x="10112671" y="414549"/>
                </a:lnTo>
                <a:cubicBezTo>
                  <a:pt x="10169643" y="412125"/>
                  <a:pt x="10132220" y="425358"/>
                  <a:pt x="10170853" y="435168"/>
                </a:cubicBezTo>
                <a:cubicBezTo>
                  <a:pt x="10206088" y="442020"/>
                  <a:pt x="10240809" y="454081"/>
                  <a:pt x="10290184" y="448123"/>
                </a:cubicBezTo>
                <a:cubicBezTo>
                  <a:pt x="10301813" y="444919"/>
                  <a:pt x="10315233" y="449499"/>
                  <a:pt x="10320158" y="458352"/>
                </a:cubicBezTo>
                <a:cubicBezTo>
                  <a:pt x="10321006" y="459876"/>
                  <a:pt x="10321565" y="461470"/>
                  <a:pt x="10321815" y="463087"/>
                </a:cubicBezTo>
                <a:cubicBezTo>
                  <a:pt x="10354058" y="457158"/>
                  <a:pt x="10355176" y="470634"/>
                  <a:pt x="10373742" y="464538"/>
                </a:cubicBezTo>
                <a:cubicBezTo>
                  <a:pt x="10403060" y="475292"/>
                  <a:pt x="10411841" y="497597"/>
                  <a:pt x="10428532" y="492504"/>
                </a:cubicBezTo>
                <a:cubicBezTo>
                  <a:pt x="10440561" y="500742"/>
                  <a:pt x="10446267" y="521930"/>
                  <a:pt x="10466490" y="517759"/>
                </a:cubicBezTo>
                <a:cubicBezTo>
                  <a:pt x="10464622" y="519986"/>
                  <a:pt x="10465013" y="521261"/>
                  <a:pt x="10466675" y="522076"/>
                </a:cubicBezTo>
                <a:lnTo>
                  <a:pt x="10470309" y="522792"/>
                </a:lnTo>
                <a:lnTo>
                  <a:pt x="10474138" y="519761"/>
                </a:lnTo>
                <a:cubicBezTo>
                  <a:pt x="10488888" y="509612"/>
                  <a:pt x="10484914" y="524734"/>
                  <a:pt x="10501100" y="528263"/>
                </a:cubicBezTo>
                <a:cubicBezTo>
                  <a:pt x="10508412" y="530705"/>
                  <a:pt x="10505426" y="533743"/>
                  <a:pt x="10502395" y="536393"/>
                </a:cubicBezTo>
                <a:lnTo>
                  <a:pt x="10689496" y="560233"/>
                </a:lnTo>
                <a:cubicBezTo>
                  <a:pt x="10721441" y="573640"/>
                  <a:pt x="10757547" y="582937"/>
                  <a:pt x="10788736" y="613188"/>
                </a:cubicBezTo>
                <a:cubicBezTo>
                  <a:pt x="10794510" y="621641"/>
                  <a:pt x="10807098" y="616073"/>
                  <a:pt x="10819747" y="621351"/>
                </a:cubicBezTo>
                <a:cubicBezTo>
                  <a:pt x="10832398" y="626630"/>
                  <a:pt x="10846356" y="639592"/>
                  <a:pt x="10864632" y="644858"/>
                </a:cubicBezTo>
                <a:cubicBezTo>
                  <a:pt x="10895617" y="652290"/>
                  <a:pt x="10921550" y="640451"/>
                  <a:pt x="10929407" y="652945"/>
                </a:cubicBezTo>
                <a:cubicBezTo>
                  <a:pt x="10945460" y="653176"/>
                  <a:pt x="10968148" y="640553"/>
                  <a:pt x="10979412" y="654217"/>
                </a:cubicBezTo>
                <a:cubicBezTo>
                  <a:pt x="10981679" y="643737"/>
                  <a:pt x="10997287" y="663414"/>
                  <a:pt x="11006959" y="657017"/>
                </a:cubicBezTo>
                <a:cubicBezTo>
                  <a:pt x="11023230" y="659396"/>
                  <a:pt x="11051890" y="662462"/>
                  <a:pt x="11077038" y="668487"/>
                </a:cubicBezTo>
                <a:cubicBezTo>
                  <a:pt x="11097000" y="690299"/>
                  <a:pt x="11141286" y="676399"/>
                  <a:pt x="11157850" y="693164"/>
                </a:cubicBezTo>
                <a:cubicBezTo>
                  <a:pt x="11163800" y="695757"/>
                  <a:pt x="11169599" y="696942"/>
                  <a:pt x="11175276" y="697243"/>
                </a:cubicBezTo>
                <a:lnTo>
                  <a:pt x="11191131" y="696085"/>
                </a:lnTo>
                <a:lnTo>
                  <a:pt x="11195573" y="691751"/>
                </a:lnTo>
                <a:lnTo>
                  <a:pt x="11205299" y="693247"/>
                </a:lnTo>
                <a:lnTo>
                  <a:pt x="11223770" y="690335"/>
                </a:lnTo>
                <a:cubicBezTo>
                  <a:pt x="11237778" y="693777"/>
                  <a:pt x="11256852" y="701947"/>
                  <a:pt x="11292119" y="713311"/>
                </a:cubicBezTo>
                <a:cubicBezTo>
                  <a:pt x="11334878" y="733451"/>
                  <a:pt x="11401662" y="729175"/>
                  <a:pt x="11435379" y="758519"/>
                </a:cubicBezTo>
                <a:lnTo>
                  <a:pt x="11604406" y="810476"/>
                </a:lnTo>
                <a:lnTo>
                  <a:pt x="11652155" y="825109"/>
                </a:lnTo>
                <a:lnTo>
                  <a:pt x="11654192" y="827301"/>
                </a:lnTo>
                <a:cubicBezTo>
                  <a:pt x="11661650" y="834729"/>
                  <a:pt x="11669215" y="841480"/>
                  <a:pt x="11676599" y="846628"/>
                </a:cubicBezTo>
                <a:cubicBezTo>
                  <a:pt x="11688258" y="861760"/>
                  <a:pt x="11752266" y="896888"/>
                  <a:pt x="11775168" y="890664"/>
                </a:cubicBezTo>
                <a:cubicBezTo>
                  <a:pt x="11790977" y="883819"/>
                  <a:pt x="11808364" y="879901"/>
                  <a:pt x="11826341" y="877558"/>
                </a:cubicBezTo>
                <a:lnTo>
                  <a:pt x="11879068" y="874038"/>
                </a:lnTo>
                <a:lnTo>
                  <a:pt x="11889563" y="878619"/>
                </a:lnTo>
                <a:lnTo>
                  <a:pt x="12016613" y="886111"/>
                </a:lnTo>
                <a:lnTo>
                  <a:pt x="12108292" y="868500"/>
                </a:lnTo>
                <a:cubicBezTo>
                  <a:pt x="12129725" y="867311"/>
                  <a:pt x="12157891" y="874537"/>
                  <a:pt x="12182910" y="882003"/>
                </a:cubicBezTo>
                <a:lnTo>
                  <a:pt x="12192000" y="884778"/>
                </a:lnTo>
                <a:lnTo>
                  <a:pt x="12192000" y="1610315"/>
                </a:lnTo>
                <a:lnTo>
                  <a:pt x="12191998" y="1610315"/>
                </a:lnTo>
                <a:lnTo>
                  <a:pt x="12191998" y="1924333"/>
                </a:lnTo>
                <a:lnTo>
                  <a:pt x="0" y="1924333"/>
                </a:lnTo>
                <a:lnTo>
                  <a:pt x="0" y="505159"/>
                </a:lnTo>
                <a:lnTo>
                  <a:pt x="5722" y="508889"/>
                </a:lnTo>
                <a:cubicBezTo>
                  <a:pt x="21614" y="518548"/>
                  <a:pt x="33814" y="524781"/>
                  <a:pt x="38476" y="524137"/>
                </a:cubicBezTo>
                <a:cubicBezTo>
                  <a:pt x="99229" y="544180"/>
                  <a:pt x="142010" y="538457"/>
                  <a:pt x="192883" y="545272"/>
                </a:cubicBezTo>
                <a:cubicBezTo>
                  <a:pt x="277629" y="525210"/>
                  <a:pt x="293434" y="558443"/>
                  <a:pt x="343710" y="565029"/>
                </a:cubicBezTo>
                <a:cubicBezTo>
                  <a:pt x="383094" y="555729"/>
                  <a:pt x="425462" y="556271"/>
                  <a:pt x="471066" y="549837"/>
                </a:cubicBezTo>
                <a:cubicBezTo>
                  <a:pt x="513583" y="544428"/>
                  <a:pt x="569194" y="531004"/>
                  <a:pt x="617333" y="526428"/>
                </a:cubicBezTo>
                <a:cubicBezTo>
                  <a:pt x="660031" y="520760"/>
                  <a:pt x="696675" y="523882"/>
                  <a:pt x="725203" y="523793"/>
                </a:cubicBezTo>
                <a:cubicBezTo>
                  <a:pt x="736650" y="521695"/>
                  <a:pt x="780513" y="502146"/>
                  <a:pt x="788494" y="505799"/>
                </a:cubicBezTo>
                <a:lnTo>
                  <a:pt x="885977" y="526585"/>
                </a:lnTo>
                <a:cubicBezTo>
                  <a:pt x="906140" y="522837"/>
                  <a:pt x="917203" y="532232"/>
                  <a:pt x="932142" y="528005"/>
                </a:cubicBezTo>
                <a:cubicBezTo>
                  <a:pt x="963701" y="524128"/>
                  <a:pt x="1061555" y="499582"/>
                  <a:pt x="1090404" y="498299"/>
                </a:cubicBezTo>
                <a:cubicBezTo>
                  <a:pt x="1132840" y="494057"/>
                  <a:pt x="1148476" y="496041"/>
                  <a:pt x="1188628" y="483151"/>
                </a:cubicBezTo>
                <a:cubicBezTo>
                  <a:pt x="1230397" y="468408"/>
                  <a:pt x="1278711" y="457638"/>
                  <a:pt x="1316247" y="425979"/>
                </a:cubicBezTo>
                <a:cubicBezTo>
                  <a:pt x="1322662" y="417251"/>
                  <a:pt x="1339433" y="418553"/>
                  <a:pt x="1357712" y="416549"/>
                </a:cubicBezTo>
                <a:cubicBezTo>
                  <a:pt x="1375991" y="414544"/>
                  <a:pt x="1423507" y="412949"/>
                  <a:pt x="1425921" y="413953"/>
                </a:cubicBezTo>
                <a:cubicBezTo>
                  <a:pt x="1450272" y="407937"/>
                  <a:pt x="1458223" y="388156"/>
                  <a:pt x="1503817" y="380457"/>
                </a:cubicBezTo>
                <a:cubicBezTo>
                  <a:pt x="1541095" y="377398"/>
                  <a:pt x="1605565" y="376357"/>
                  <a:pt x="1639196" y="372785"/>
                </a:cubicBezTo>
                <a:cubicBezTo>
                  <a:pt x="1653280" y="376736"/>
                  <a:pt x="1695289" y="365766"/>
                  <a:pt x="1705606" y="359023"/>
                </a:cubicBezTo>
                <a:cubicBezTo>
                  <a:pt x="1729169" y="336295"/>
                  <a:pt x="1793207" y="348537"/>
                  <a:pt x="1813011" y="331023"/>
                </a:cubicBezTo>
                <a:cubicBezTo>
                  <a:pt x="1820772" y="328179"/>
                  <a:pt x="1823566" y="341833"/>
                  <a:pt x="1831380" y="341307"/>
                </a:cubicBezTo>
                <a:lnTo>
                  <a:pt x="1858612" y="326777"/>
                </a:lnTo>
                <a:lnTo>
                  <a:pt x="1880661" y="335987"/>
                </a:lnTo>
                <a:lnTo>
                  <a:pt x="1941495" y="310792"/>
                </a:lnTo>
                <a:cubicBezTo>
                  <a:pt x="1978970" y="307223"/>
                  <a:pt x="1947391" y="291714"/>
                  <a:pt x="1995402" y="305480"/>
                </a:cubicBezTo>
                <a:cubicBezTo>
                  <a:pt x="2042464" y="298034"/>
                  <a:pt x="2153424" y="281146"/>
                  <a:pt x="2223864" y="266118"/>
                </a:cubicBezTo>
                <a:cubicBezTo>
                  <a:pt x="2261296" y="256300"/>
                  <a:pt x="2360518" y="238323"/>
                  <a:pt x="2418043" y="215314"/>
                </a:cubicBezTo>
                <a:cubicBezTo>
                  <a:pt x="2472088" y="206823"/>
                  <a:pt x="2499422" y="162612"/>
                  <a:pt x="2558461" y="168193"/>
                </a:cubicBezTo>
                <a:cubicBezTo>
                  <a:pt x="2559660" y="164506"/>
                  <a:pt x="2592244" y="161337"/>
                  <a:pt x="2595535" y="158548"/>
                </a:cubicBezTo>
                <a:lnTo>
                  <a:pt x="2626942" y="130400"/>
                </a:lnTo>
                <a:lnTo>
                  <a:pt x="2632225" y="130446"/>
                </a:lnTo>
                <a:lnTo>
                  <a:pt x="2696856" y="128498"/>
                </a:lnTo>
                <a:lnTo>
                  <a:pt x="2759767" y="127784"/>
                </a:lnTo>
                <a:cubicBezTo>
                  <a:pt x="2770024" y="123546"/>
                  <a:pt x="2781047" y="119463"/>
                  <a:pt x="2792685" y="115710"/>
                </a:cubicBezTo>
                <a:lnTo>
                  <a:pt x="2799767" y="113754"/>
                </a:lnTo>
                <a:lnTo>
                  <a:pt x="2829799" y="120042"/>
                </a:lnTo>
                <a:lnTo>
                  <a:pt x="2890704" y="121493"/>
                </a:lnTo>
                <a:cubicBezTo>
                  <a:pt x="2935390" y="121035"/>
                  <a:pt x="2990780" y="113193"/>
                  <a:pt x="3042646" y="112273"/>
                </a:cubicBezTo>
                <a:cubicBezTo>
                  <a:pt x="3077119" y="111474"/>
                  <a:pt x="3124089" y="100414"/>
                  <a:pt x="3146630" y="100898"/>
                </a:cubicBezTo>
                <a:cubicBezTo>
                  <a:pt x="3169381" y="117699"/>
                  <a:pt x="3224695" y="125864"/>
                  <a:pt x="3233163" y="120200"/>
                </a:cubicBezTo>
                <a:lnTo>
                  <a:pt x="3372699" y="129394"/>
                </a:lnTo>
                <a:cubicBezTo>
                  <a:pt x="3389020" y="126586"/>
                  <a:pt x="3397563" y="116804"/>
                  <a:pt x="3394352" y="131671"/>
                </a:cubicBezTo>
                <a:cubicBezTo>
                  <a:pt x="3406102" y="131485"/>
                  <a:pt x="3429770" y="120938"/>
                  <a:pt x="3448218" y="118229"/>
                </a:cubicBezTo>
                <a:lnTo>
                  <a:pt x="3505047" y="115412"/>
                </a:lnTo>
                <a:lnTo>
                  <a:pt x="3521767" y="111071"/>
                </a:lnTo>
                <a:cubicBezTo>
                  <a:pt x="3526335" y="108877"/>
                  <a:pt x="3582156" y="117732"/>
                  <a:pt x="3585137" y="114371"/>
                </a:cubicBezTo>
                <a:cubicBezTo>
                  <a:pt x="3638265" y="102098"/>
                  <a:pt x="3633789" y="98565"/>
                  <a:pt x="3690293" y="98301"/>
                </a:cubicBezTo>
                <a:cubicBezTo>
                  <a:pt x="3782197" y="112746"/>
                  <a:pt x="3826738" y="92943"/>
                  <a:pt x="3867818" y="88985"/>
                </a:cubicBezTo>
                <a:cubicBezTo>
                  <a:pt x="3943777" y="81477"/>
                  <a:pt x="3990501" y="75194"/>
                  <a:pt x="4091337" y="70813"/>
                </a:cubicBezTo>
                <a:cubicBezTo>
                  <a:pt x="4154422" y="62932"/>
                  <a:pt x="4217060" y="45734"/>
                  <a:pt x="4246332" y="41697"/>
                </a:cubicBezTo>
                <a:cubicBezTo>
                  <a:pt x="4253308" y="42804"/>
                  <a:pt x="4260125" y="44606"/>
                  <a:pt x="4266975" y="46592"/>
                </a:cubicBezTo>
                <a:lnTo>
                  <a:pt x="4270566" y="47620"/>
                </a:lnTo>
                <a:lnTo>
                  <a:pt x="4288964" y="52766"/>
                </a:lnTo>
                <a:lnTo>
                  <a:pt x="4365137" y="51783"/>
                </a:lnTo>
                <a:lnTo>
                  <a:pt x="4430546" y="44555"/>
                </a:lnTo>
                <a:lnTo>
                  <a:pt x="4444136" y="39567"/>
                </a:lnTo>
                <a:lnTo>
                  <a:pt x="4534039" y="31604"/>
                </a:lnTo>
                <a:lnTo>
                  <a:pt x="4560448" y="25231"/>
                </a:lnTo>
                <a:lnTo>
                  <a:pt x="4568006" y="25970"/>
                </a:lnTo>
                <a:cubicBezTo>
                  <a:pt x="4580278" y="23866"/>
                  <a:pt x="4594878" y="14904"/>
                  <a:pt x="4595497" y="22958"/>
                </a:cubicBezTo>
                <a:lnTo>
                  <a:pt x="4608623" y="18108"/>
                </a:lnTo>
                <a:lnTo>
                  <a:pt x="4623942" y="22251"/>
                </a:lnTo>
                <a:cubicBezTo>
                  <a:pt x="4633227" y="23117"/>
                  <a:pt x="4655429" y="23973"/>
                  <a:pt x="4664336" y="23306"/>
                </a:cubicBezTo>
                <a:lnTo>
                  <a:pt x="4677385" y="18246"/>
                </a:lnTo>
                <a:lnTo>
                  <a:pt x="4698143" y="18036"/>
                </a:lnTo>
                <a:cubicBezTo>
                  <a:pt x="4710347" y="18931"/>
                  <a:pt x="4736189" y="22441"/>
                  <a:pt x="4750609" y="23611"/>
                </a:cubicBezTo>
                <a:cubicBezTo>
                  <a:pt x="4764270" y="27424"/>
                  <a:pt x="4774858" y="29782"/>
                  <a:pt x="4784658" y="25057"/>
                </a:cubicBezTo>
                <a:cubicBezTo>
                  <a:pt x="4804708" y="29613"/>
                  <a:pt x="4822811" y="48263"/>
                  <a:pt x="4847558" y="38726"/>
                </a:cubicBezTo>
                <a:cubicBezTo>
                  <a:pt x="4868304" y="42993"/>
                  <a:pt x="4867190" y="47939"/>
                  <a:pt x="4909134" y="50659"/>
                </a:cubicBezTo>
                <a:cubicBezTo>
                  <a:pt x="4945026" y="52455"/>
                  <a:pt x="5063406" y="54096"/>
                  <a:pt x="5099219" y="55050"/>
                </a:cubicBezTo>
                <a:cubicBezTo>
                  <a:pt x="5145195" y="57873"/>
                  <a:pt x="5163254" y="65473"/>
                  <a:pt x="5184992" y="67596"/>
                </a:cubicBezTo>
                <a:cubicBezTo>
                  <a:pt x="5206728" y="69720"/>
                  <a:pt x="5195578" y="65687"/>
                  <a:pt x="5229637" y="67789"/>
                </a:cubicBezTo>
                <a:cubicBezTo>
                  <a:pt x="5263695" y="69892"/>
                  <a:pt x="5345217" y="78854"/>
                  <a:pt x="5389346" y="80211"/>
                </a:cubicBezTo>
                <a:cubicBezTo>
                  <a:pt x="5425889" y="83191"/>
                  <a:pt x="5461943" y="84751"/>
                  <a:pt x="5494414" y="75926"/>
                </a:cubicBezTo>
                <a:lnTo>
                  <a:pt x="5528443" y="77206"/>
                </a:lnTo>
                <a:cubicBezTo>
                  <a:pt x="5582723" y="71370"/>
                  <a:pt x="5638917" y="68385"/>
                  <a:pt x="5684939" y="50269"/>
                </a:cubicBezTo>
                <a:cubicBezTo>
                  <a:pt x="5724389" y="45804"/>
                  <a:pt x="5737860" y="52916"/>
                  <a:pt x="5765146" y="50414"/>
                </a:cubicBezTo>
                <a:cubicBezTo>
                  <a:pt x="5792695" y="43060"/>
                  <a:pt x="5827352" y="38097"/>
                  <a:pt x="5848655" y="35257"/>
                </a:cubicBezTo>
                <a:lnTo>
                  <a:pt x="5930656" y="30131"/>
                </a:lnTo>
                <a:lnTo>
                  <a:pt x="6124150" y="31679"/>
                </a:lnTo>
                <a:cubicBezTo>
                  <a:pt x="6138131" y="22216"/>
                  <a:pt x="6167730" y="4075"/>
                  <a:pt x="6189199" y="588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791201"/>
            <a:ext cx="10534650" cy="609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/>
              <a:t>Einblick in den dreharbeiten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4FF08-6E33-0A48-A21D-4C4C34A32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882588" y="5393633"/>
            <a:ext cx="8426823" cy="39756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pc="160"/>
              <a:t>Szene 2</a:t>
            </a:r>
          </a:p>
        </p:txBody>
      </p:sp>
      <p:pic>
        <p:nvPicPr>
          <p:cNvPr id="5" name="IMG_2012" descr="IMG_2012">
            <a:hlinkClick r:id="" action="ppaction://ole?verb=0"/>
            <a:hlinkHover r:id="" action="ppaction://ole?verb=0"/>
            <a:extLst>
              <a:ext uri="{FF2B5EF4-FFF2-40B4-BE49-F238E27FC236}">
                <a16:creationId xmlns:a16="http://schemas.microsoft.com/office/drawing/2014/main" id="{114BF23F-7E96-0843-8DDB-A3298A480C5B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486502" y="609600"/>
            <a:ext cx="7218995" cy="4060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02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den </a:t>
            </a:r>
            <a:r>
              <a:rPr lang="de-DE" dirty="0" err="1"/>
              <a:t>dreharbeiten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4FF08-6E33-0A48-A21D-4C4C34A326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05A0A36-AB28-3F40-9C48-14541D877F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1362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Picture 10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6" name="Ink 1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46" name="Ink 1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47" name="Rectangle 14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nhaltsplatzhalter 5" descr="Ein Bild, das drinnen, Boden, Person, Decke enthält.&#10;&#10;Automatisch generierte Beschreibung">
            <a:extLst>
              <a:ext uri="{FF2B5EF4-FFF2-40B4-BE49-F238E27FC236}">
                <a16:creationId xmlns:a16="http://schemas.microsoft.com/office/drawing/2014/main" id="{2D6E2CA0-9DE2-804C-A8EB-DA97D59FD8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6"/>
          <a:srcRect t="22074" b="2926"/>
          <a:stretch/>
        </p:blipFill>
        <p:spPr>
          <a:xfrm>
            <a:off x="20" y="1"/>
            <a:ext cx="12191979" cy="6857999"/>
          </a:xfrm>
          <a:prstGeom prst="rect">
            <a:avLst/>
          </a:prstGeom>
        </p:spPr>
      </p:pic>
      <p:sp useBgFill="1">
        <p:nvSpPr>
          <p:cNvPr id="148" name="Freeform: Shape 16">
            <a:extLst>
              <a:ext uri="{FF2B5EF4-FFF2-40B4-BE49-F238E27FC236}">
                <a16:creationId xmlns:a16="http://schemas.microsoft.com/office/drawing/2014/main" id="{561308AD-F95B-4430-886C-40173A45B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96538" y="470850"/>
            <a:ext cx="9662615" cy="1603018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>
            <a:outerShdw blurRad="63500" dist="12700" dir="2700000" algn="tl" rotWithShape="0">
              <a:prstClr val="black">
                <a:alpha val="21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9" name="Freeform: Shape 18">
            <a:extLst>
              <a:ext uri="{FF2B5EF4-FFF2-40B4-BE49-F238E27FC236}">
                <a16:creationId xmlns:a16="http://schemas.microsoft.com/office/drawing/2014/main" id="{DB8C0BEF-1AD9-4002-9C03-EBFDBBE574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96538" y="475884"/>
            <a:ext cx="9662615" cy="1603018"/>
          </a:xfrm>
          <a:custGeom>
            <a:avLst/>
            <a:gdLst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4055448 w 9662615"/>
              <a:gd name="connsiteY72" fmla="*/ 1528913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86537 w 9662615"/>
              <a:gd name="connsiteY72" fmla="*/ 1523612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652930 w 9662615"/>
              <a:gd name="connsiteY68" fmla="*/ 1539961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155638 w 9662615"/>
              <a:gd name="connsiteY47" fmla="*/ 1521938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5995105 w 9662615"/>
              <a:gd name="connsiteY36" fmla="*/ 1435236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435155 w 9662615"/>
              <a:gd name="connsiteY22" fmla="*/ 1397159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577675 w 9662615"/>
              <a:gd name="connsiteY20" fmla="*/ 1370461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505921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10961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743791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64453 w 9662615"/>
              <a:gd name="connsiteY74" fmla="*/ 1521660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67911 w 9662615"/>
              <a:gd name="connsiteY81" fmla="*/ 1526618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59871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30328 w 9662615"/>
              <a:gd name="connsiteY92" fmla="*/ 1499441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082104 w 9662615"/>
              <a:gd name="connsiteY49" fmla="*/ 1547781 h 1583140"/>
              <a:gd name="connsiteX50" fmla="*/ 5059484 w 9662615"/>
              <a:gd name="connsiteY50" fmla="*/ 1546802 h 1583140"/>
              <a:gd name="connsiteX51" fmla="*/ 5050958 w 9662615"/>
              <a:gd name="connsiteY51" fmla="*/ 1545776 h 1583140"/>
              <a:gd name="connsiteX52" fmla="*/ 5038524 w 9662615"/>
              <a:gd name="connsiteY52" fmla="*/ 1545675 h 1583140"/>
              <a:gd name="connsiteX53" fmla="*/ 5038223 w 9662615"/>
              <a:gd name="connsiteY53" fmla="*/ 1545881 h 1583140"/>
              <a:gd name="connsiteX54" fmla="*/ 5026564 w 9662615"/>
              <a:gd name="connsiteY54" fmla="*/ 1545376 h 1583140"/>
              <a:gd name="connsiteX55" fmla="*/ 4969433 w 9662615"/>
              <a:gd name="connsiteY55" fmla="*/ 1540263 h 1583140"/>
              <a:gd name="connsiteX56" fmla="*/ 4894799 w 9662615"/>
              <a:gd name="connsiteY56" fmla="*/ 1559476 h 1583140"/>
              <a:gd name="connsiteX57" fmla="*/ 4863775 w 9662615"/>
              <a:gd name="connsiteY57" fmla="*/ 1562633 h 1583140"/>
              <a:gd name="connsiteX58" fmla="*/ 4847242 w 9662615"/>
              <a:gd name="connsiteY58" fmla="*/ 1565435 h 1583140"/>
              <a:gd name="connsiteX59" fmla="*/ 4846237 w 9662615"/>
              <a:gd name="connsiteY59" fmla="*/ 1566331 h 1583140"/>
              <a:gd name="connsiteX60" fmla="*/ 4791466 w 9662615"/>
              <a:gd name="connsiteY60" fmla="*/ 1561324 h 1583140"/>
              <a:gd name="connsiteX61" fmla="*/ 4784247 w 9662615"/>
              <a:gd name="connsiteY61" fmla="*/ 1562342 h 1583140"/>
              <a:gd name="connsiteX62" fmla="*/ 4748477 w 9662615"/>
              <a:gd name="connsiteY62" fmla="*/ 1556925 h 1583140"/>
              <a:gd name="connsiteX63" fmla="*/ 4730033 w 9662615"/>
              <a:gd name="connsiteY63" fmla="*/ 1555274 h 1583140"/>
              <a:gd name="connsiteX64" fmla="*/ 4724747 w 9662615"/>
              <a:gd name="connsiteY64" fmla="*/ 1552439 h 1583140"/>
              <a:gd name="connsiteX65" fmla="*/ 4697562 w 9662615"/>
              <a:gd name="connsiteY65" fmla="*/ 1551206 h 1583140"/>
              <a:gd name="connsiteX66" fmla="*/ 4694469 w 9662615"/>
              <a:gd name="connsiteY66" fmla="*/ 1551958 h 1583140"/>
              <a:gd name="connsiteX67" fmla="*/ 4671940 w 9662615"/>
              <a:gd name="connsiteY67" fmla="*/ 1547617 h 1583140"/>
              <a:gd name="connsiteX68" fmla="*/ 4589320 w 9662615"/>
              <a:gd name="connsiteY68" fmla="*/ 1534660 h 1583140"/>
              <a:gd name="connsiteX69" fmla="*/ 4422155 w 9662615"/>
              <a:gd name="connsiteY69" fmla="*/ 1542059 h 1583140"/>
              <a:gd name="connsiteX70" fmla="*/ 4221826 w 9662615"/>
              <a:gd name="connsiteY70" fmla="*/ 1508923 h 1583140"/>
              <a:gd name="connsiteX71" fmla="*/ 4096601 w 9662615"/>
              <a:gd name="connsiteY71" fmla="*/ 1521563 h 1583140"/>
              <a:gd name="connsiteX72" fmla="*/ 3970635 w 9662615"/>
              <a:gd name="connsiteY72" fmla="*/ 1544815 h 1583140"/>
              <a:gd name="connsiteX73" fmla="*/ 3833906 w 9662615"/>
              <a:gd name="connsiteY73" fmla="*/ 1516637 h 1583140"/>
              <a:gd name="connsiteX74" fmla="*/ 3696258 w 9662615"/>
              <a:gd name="connsiteY74" fmla="*/ 1537563 h 1583140"/>
              <a:gd name="connsiteX75" fmla="*/ 3594070 w 9662615"/>
              <a:gd name="connsiteY75" fmla="*/ 1509422 h 1583140"/>
              <a:gd name="connsiteX76" fmla="*/ 3565233 w 9662615"/>
              <a:gd name="connsiteY76" fmla="*/ 1515122 h 1583140"/>
              <a:gd name="connsiteX77" fmla="*/ 3560267 w 9662615"/>
              <a:gd name="connsiteY77" fmla="*/ 1516288 h 1583140"/>
              <a:gd name="connsiteX78" fmla="*/ 3540258 w 9662615"/>
              <a:gd name="connsiteY78" fmla="*/ 1516976 h 1583140"/>
              <a:gd name="connsiteX79" fmla="*/ 3534780 w 9662615"/>
              <a:gd name="connsiteY79" fmla="*/ 1522141 h 1583140"/>
              <a:gd name="connsiteX80" fmla="*/ 3504783 w 9662615"/>
              <a:gd name="connsiteY80" fmla="*/ 1526739 h 1583140"/>
              <a:gd name="connsiteX81" fmla="*/ 3430805 w 9662615"/>
              <a:gd name="connsiteY81" fmla="*/ 1542521 h 1583140"/>
              <a:gd name="connsiteX82" fmla="*/ 3292707 w 9662615"/>
              <a:gd name="connsiteY82" fmla="*/ 1520490 h 1583140"/>
              <a:gd name="connsiteX83" fmla="*/ 3187872 w 9662615"/>
              <a:gd name="connsiteY83" fmla="*/ 1519991 h 1583140"/>
              <a:gd name="connsiteX84" fmla="*/ 3148026 w 9662615"/>
              <a:gd name="connsiteY84" fmla="*/ 1524777 h 1583140"/>
              <a:gd name="connsiteX85" fmla="*/ 3092394 w 9662615"/>
              <a:gd name="connsiteY85" fmla="*/ 1528115 h 1583140"/>
              <a:gd name="connsiteX86" fmla="*/ 2994200 w 9662615"/>
              <a:gd name="connsiteY86" fmla="*/ 1537857 h 1583140"/>
              <a:gd name="connsiteX87" fmla="*/ 2862301 w 9662615"/>
              <a:gd name="connsiteY87" fmla="*/ 1544250 h 1583140"/>
              <a:gd name="connsiteX88" fmla="*/ 2766335 w 9662615"/>
              <a:gd name="connsiteY88" fmla="*/ 1527662 h 1583140"/>
              <a:gd name="connsiteX89" fmla="*/ 2757836 w 9662615"/>
              <a:gd name="connsiteY89" fmla="*/ 1531371 h 1583140"/>
              <a:gd name="connsiteX90" fmla="*/ 2691555 w 9662615"/>
              <a:gd name="connsiteY90" fmla="*/ 1530283 h 1583140"/>
              <a:gd name="connsiteX91" fmla="*/ 2491676 w 9662615"/>
              <a:gd name="connsiteY91" fmla="*/ 1500859 h 1583140"/>
              <a:gd name="connsiteX92" fmla="*/ 2378036 w 9662615"/>
              <a:gd name="connsiteY92" fmla="*/ 1520645 h 1583140"/>
              <a:gd name="connsiteX93" fmla="*/ 2284269 w 9662615"/>
              <a:gd name="connsiteY93" fmla="*/ 1503068 h 1583140"/>
              <a:gd name="connsiteX94" fmla="*/ 2207104 w 9662615"/>
              <a:gd name="connsiteY94" fmla="*/ 1508888 h 1583140"/>
              <a:gd name="connsiteX95" fmla="*/ 2149226 w 9662615"/>
              <a:gd name="connsiteY95" fmla="*/ 1523409 h 1583140"/>
              <a:gd name="connsiteX96" fmla="*/ 2084783 w 9662615"/>
              <a:gd name="connsiteY96" fmla="*/ 1524245 h 1583140"/>
              <a:gd name="connsiteX97" fmla="*/ 2070075 w 9662615"/>
              <a:gd name="connsiteY97" fmla="*/ 1511285 h 1583140"/>
              <a:gd name="connsiteX98" fmla="*/ 2001057 w 9662615"/>
              <a:gd name="connsiteY98" fmla="*/ 1516449 h 1583140"/>
              <a:gd name="connsiteX99" fmla="*/ 1896330 w 9662615"/>
              <a:gd name="connsiteY99" fmla="*/ 1525725 h 1583140"/>
              <a:gd name="connsiteX100" fmla="*/ 1835994 w 9662615"/>
              <a:gd name="connsiteY100" fmla="*/ 1527678 h 1583140"/>
              <a:gd name="connsiteX101" fmla="*/ 1671119 w 9662615"/>
              <a:gd name="connsiteY101" fmla="*/ 1536701 h 1583140"/>
              <a:gd name="connsiteX102" fmla="*/ 1601337 w 9662615"/>
              <a:gd name="connsiteY102" fmla="*/ 1548552 h 1583140"/>
              <a:gd name="connsiteX103" fmla="*/ 1407755 w 9662615"/>
              <a:gd name="connsiteY103" fmla="*/ 1571444 h 1583140"/>
              <a:gd name="connsiteX104" fmla="*/ 1271994 w 9662615"/>
              <a:gd name="connsiteY104" fmla="*/ 1579471 h 1583140"/>
              <a:gd name="connsiteX105" fmla="*/ 1249226 w 9662615"/>
              <a:gd name="connsiteY105" fmla="*/ 1583140 h 1583140"/>
              <a:gd name="connsiteX106" fmla="*/ 1217719 w 9662615"/>
              <a:gd name="connsiteY106" fmla="*/ 1580863 h 1583140"/>
              <a:gd name="connsiteX107" fmla="*/ 1091432 w 9662615"/>
              <a:gd name="connsiteY107" fmla="*/ 1571003 h 1583140"/>
              <a:gd name="connsiteX108" fmla="*/ 992039 w 9662615"/>
              <a:gd name="connsiteY108" fmla="*/ 1556662 h 1583140"/>
              <a:gd name="connsiteX109" fmla="*/ 868264 w 9662615"/>
              <a:gd name="connsiteY109" fmla="*/ 1566392 h 1583140"/>
              <a:gd name="connsiteX110" fmla="*/ 792765 w 9662615"/>
              <a:gd name="connsiteY110" fmla="*/ 1563102 h 1583140"/>
              <a:gd name="connsiteX111" fmla="*/ 669055 w 9662615"/>
              <a:gd name="connsiteY111" fmla="*/ 1543638 h 1583140"/>
              <a:gd name="connsiteX112" fmla="*/ 506152 w 9662615"/>
              <a:gd name="connsiteY112" fmla="*/ 1549124 h 1583140"/>
              <a:gd name="connsiteX113" fmla="*/ 472797 w 9662615"/>
              <a:gd name="connsiteY113" fmla="*/ 1568904 h 1583140"/>
              <a:gd name="connsiteX114" fmla="*/ 427864 w 9662615"/>
              <a:gd name="connsiteY114" fmla="*/ 1580848 h 1583140"/>
              <a:gd name="connsiteX115" fmla="*/ 408381 w 9662615"/>
              <a:gd name="connsiteY115" fmla="*/ 1552940 h 1583140"/>
              <a:gd name="connsiteX116" fmla="*/ 267163 w 9662615"/>
              <a:gd name="connsiteY116" fmla="*/ 1531913 h 1583140"/>
              <a:gd name="connsiteX117" fmla="*/ 196644 w 9662615"/>
              <a:gd name="connsiteY117" fmla="*/ 1524565 h 1583140"/>
              <a:gd name="connsiteX118" fmla="*/ 86819 w 9662615"/>
              <a:gd name="connsiteY118" fmla="*/ 1519517 h 1583140"/>
              <a:gd name="connsiteX119" fmla="*/ 53369 w 9662615"/>
              <a:gd name="connsiteY119" fmla="*/ 1516853 h 1583140"/>
              <a:gd name="connsiteX120" fmla="*/ 2359 w 9662615"/>
              <a:gd name="connsiteY120" fmla="*/ 1515247 h 1583140"/>
              <a:gd name="connsiteX121" fmla="*/ 0 w 9662615"/>
              <a:gd name="connsiteY121" fmla="*/ 1514932 h 1583140"/>
              <a:gd name="connsiteX122" fmla="*/ 0 w 9662615"/>
              <a:gd name="connsiteY122" fmla="*/ 0 h 1583140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89320 w 9662615"/>
              <a:gd name="connsiteY68" fmla="*/ 1534660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71940 w 9662615"/>
              <a:gd name="connsiteY67" fmla="*/ 1547617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94469 w 9662615"/>
              <a:gd name="connsiteY66" fmla="*/ 1551958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894799 w 9662615"/>
              <a:gd name="connsiteY56" fmla="*/ 1559476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87534"/>
              <a:gd name="connsiteX1" fmla="*/ 9662615 w 9662615"/>
              <a:gd name="connsiteY1" fmla="*/ 0 h 1587534"/>
              <a:gd name="connsiteX2" fmla="*/ 9662615 w 9662615"/>
              <a:gd name="connsiteY2" fmla="*/ 1280346 h 1587534"/>
              <a:gd name="connsiteX3" fmla="*/ 9658420 w 9662615"/>
              <a:gd name="connsiteY3" fmla="*/ 1280106 h 1587534"/>
              <a:gd name="connsiteX4" fmla="*/ 9469546 w 9662615"/>
              <a:gd name="connsiteY4" fmla="*/ 1289837 h 1587534"/>
              <a:gd name="connsiteX5" fmla="*/ 9385895 w 9662615"/>
              <a:gd name="connsiteY5" fmla="*/ 1269203 h 1587534"/>
              <a:gd name="connsiteX6" fmla="*/ 9144767 w 9662615"/>
              <a:gd name="connsiteY6" fmla="*/ 1264120 h 1587534"/>
              <a:gd name="connsiteX7" fmla="*/ 8837252 w 9662615"/>
              <a:gd name="connsiteY7" fmla="*/ 1350515 h 1587534"/>
              <a:gd name="connsiteX8" fmla="*/ 8705466 w 9662615"/>
              <a:gd name="connsiteY8" fmla="*/ 1342419 h 1587534"/>
              <a:gd name="connsiteX9" fmla="*/ 8652221 w 9662615"/>
              <a:gd name="connsiteY9" fmla="*/ 1326906 h 1587534"/>
              <a:gd name="connsiteX10" fmla="*/ 8632312 w 9662615"/>
              <a:gd name="connsiteY10" fmla="*/ 1326025 h 1587534"/>
              <a:gd name="connsiteX11" fmla="*/ 8591582 w 9662615"/>
              <a:gd name="connsiteY11" fmla="*/ 1341666 h 1587534"/>
              <a:gd name="connsiteX12" fmla="*/ 8537336 w 9662615"/>
              <a:gd name="connsiteY12" fmla="*/ 1341684 h 1587534"/>
              <a:gd name="connsiteX13" fmla="*/ 8472508 w 9662615"/>
              <a:gd name="connsiteY13" fmla="*/ 1363109 h 1587534"/>
              <a:gd name="connsiteX14" fmla="*/ 8258477 w 9662615"/>
              <a:gd name="connsiteY14" fmla="*/ 1370666 h 1587534"/>
              <a:gd name="connsiteX15" fmla="*/ 8197961 w 9662615"/>
              <a:gd name="connsiteY15" fmla="*/ 1392804 h 1587534"/>
              <a:gd name="connsiteX16" fmla="*/ 8171196 w 9662615"/>
              <a:gd name="connsiteY16" fmla="*/ 1397216 h 1587534"/>
              <a:gd name="connsiteX17" fmla="*/ 8127667 w 9662615"/>
              <a:gd name="connsiteY17" fmla="*/ 1418254 h 1587534"/>
              <a:gd name="connsiteX18" fmla="*/ 7974579 w 9662615"/>
              <a:gd name="connsiteY18" fmla="*/ 1383439 h 1587534"/>
              <a:gd name="connsiteX19" fmla="*/ 7768351 w 9662615"/>
              <a:gd name="connsiteY19" fmla="*/ 1395051 h 1587534"/>
              <a:gd name="connsiteX20" fmla="*/ 7635985 w 9662615"/>
              <a:gd name="connsiteY20" fmla="*/ 1386363 h 1587534"/>
              <a:gd name="connsiteX21" fmla="*/ 7466069 w 9662615"/>
              <a:gd name="connsiteY21" fmla="*/ 1377654 h 1587534"/>
              <a:gd name="connsiteX22" fmla="*/ 7355642 w 9662615"/>
              <a:gd name="connsiteY22" fmla="*/ 1407761 h 1587534"/>
              <a:gd name="connsiteX23" fmla="*/ 7151610 w 9662615"/>
              <a:gd name="connsiteY23" fmla="*/ 1397856 h 1587534"/>
              <a:gd name="connsiteX24" fmla="*/ 7082147 w 9662615"/>
              <a:gd name="connsiteY24" fmla="*/ 1406113 h 1587534"/>
              <a:gd name="connsiteX25" fmla="*/ 7014958 w 9662615"/>
              <a:gd name="connsiteY25" fmla="*/ 1396883 h 1587534"/>
              <a:gd name="connsiteX26" fmla="*/ 6907567 w 9662615"/>
              <a:gd name="connsiteY26" fmla="*/ 1419149 h 1587534"/>
              <a:gd name="connsiteX27" fmla="*/ 6748428 w 9662615"/>
              <a:gd name="connsiteY27" fmla="*/ 1420308 h 1587534"/>
              <a:gd name="connsiteX28" fmla="*/ 6654257 w 9662615"/>
              <a:gd name="connsiteY28" fmla="*/ 1424143 h 1587534"/>
              <a:gd name="connsiteX29" fmla="*/ 6620123 w 9662615"/>
              <a:gd name="connsiteY29" fmla="*/ 1430535 h 1587534"/>
              <a:gd name="connsiteX30" fmla="*/ 6571355 w 9662615"/>
              <a:gd name="connsiteY30" fmla="*/ 1436144 h 1587534"/>
              <a:gd name="connsiteX31" fmla="*/ 6486557 w 9662615"/>
              <a:gd name="connsiteY31" fmla="*/ 1449861 h 1587534"/>
              <a:gd name="connsiteX32" fmla="*/ 6370419 w 9662615"/>
              <a:gd name="connsiteY32" fmla="*/ 1461649 h 1587534"/>
              <a:gd name="connsiteX33" fmla="*/ 6278839 w 9662615"/>
              <a:gd name="connsiteY33" fmla="*/ 1449160 h 1587534"/>
              <a:gd name="connsiteX34" fmla="*/ 6272455 w 9662615"/>
              <a:gd name="connsiteY34" fmla="*/ 1453191 h 1587534"/>
              <a:gd name="connsiteX35" fmla="*/ 6212659 w 9662615"/>
              <a:gd name="connsiteY35" fmla="*/ 1454850 h 1587534"/>
              <a:gd name="connsiteX36" fmla="*/ 6069317 w 9662615"/>
              <a:gd name="connsiteY36" fmla="*/ 1445838 h 1587534"/>
              <a:gd name="connsiteX37" fmla="*/ 5878477 w 9662615"/>
              <a:gd name="connsiteY37" fmla="*/ 1439180 h 1587534"/>
              <a:gd name="connsiteX38" fmla="*/ 5838387 w 9662615"/>
              <a:gd name="connsiteY38" fmla="*/ 1444679 h 1587534"/>
              <a:gd name="connsiteX39" fmla="*/ 5771136 w 9662615"/>
              <a:gd name="connsiteY39" fmla="*/ 1453639 h 1587534"/>
              <a:gd name="connsiteX40" fmla="*/ 5724081 w 9662615"/>
              <a:gd name="connsiteY40" fmla="*/ 1470431 h 1587534"/>
              <a:gd name="connsiteX41" fmla="*/ 5666577 w 9662615"/>
              <a:gd name="connsiteY41" fmla="*/ 1473921 h 1587534"/>
              <a:gd name="connsiteX42" fmla="*/ 5649068 w 9662615"/>
              <a:gd name="connsiteY42" fmla="*/ 1461676 h 1587534"/>
              <a:gd name="connsiteX43" fmla="*/ 5588902 w 9662615"/>
              <a:gd name="connsiteY43" fmla="*/ 1469647 h 1587534"/>
              <a:gd name="connsiteX44" fmla="*/ 5498090 w 9662615"/>
              <a:gd name="connsiteY44" fmla="*/ 1483173 h 1587534"/>
              <a:gd name="connsiteX45" fmla="*/ 5444641 w 9662615"/>
              <a:gd name="connsiteY45" fmla="*/ 1487602 h 1587534"/>
              <a:gd name="connsiteX46" fmla="*/ 5299812 w 9662615"/>
              <a:gd name="connsiteY46" fmla="*/ 1503362 h 1587534"/>
              <a:gd name="connsiteX47" fmla="*/ 5213947 w 9662615"/>
              <a:gd name="connsiteY47" fmla="*/ 1516637 h 1587534"/>
              <a:gd name="connsiteX48" fmla="*/ 5090342 w 9662615"/>
              <a:gd name="connsiteY48" fmla="*/ 1546680 h 1587534"/>
              <a:gd name="connsiteX49" fmla="*/ 5082104 w 9662615"/>
              <a:gd name="connsiteY49" fmla="*/ 1547781 h 1587534"/>
              <a:gd name="connsiteX50" fmla="*/ 5059484 w 9662615"/>
              <a:gd name="connsiteY50" fmla="*/ 1546802 h 1587534"/>
              <a:gd name="connsiteX51" fmla="*/ 5050958 w 9662615"/>
              <a:gd name="connsiteY51" fmla="*/ 1545776 h 1587534"/>
              <a:gd name="connsiteX52" fmla="*/ 5038524 w 9662615"/>
              <a:gd name="connsiteY52" fmla="*/ 1545675 h 1587534"/>
              <a:gd name="connsiteX53" fmla="*/ 5038223 w 9662615"/>
              <a:gd name="connsiteY53" fmla="*/ 1545881 h 1587534"/>
              <a:gd name="connsiteX54" fmla="*/ 5026564 w 9662615"/>
              <a:gd name="connsiteY54" fmla="*/ 1545376 h 1587534"/>
              <a:gd name="connsiteX55" fmla="*/ 4969433 w 9662615"/>
              <a:gd name="connsiteY55" fmla="*/ 1540263 h 1587534"/>
              <a:gd name="connsiteX56" fmla="*/ 4921303 w 9662615"/>
              <a:gd name="connsiteY56" fmla="*/ 1575379 h 1587534"/>
              <a:gd name="connsiteX57" fmla="*/ 4863775 w 9662615"/>
              <a:gd name="connsiteY57" fmla="*/ 1562633 h 1587534"/>
              <a:gd name="connsiteX58" fmla="*/ 4847242 w 9662615"/>
              <a:gd name="connsiteY58" fmla="*/ 1565435 h 1587534"/>
              <a:gd name="connsiteX59" fmla="*/ 4830335 w 9662615"/>
              <a:gd name="connsiteY59" fmla="*/ 1587534 h 1587534"/>
              <a:gd name="connsiteX60" fmla="*/ 4791466 w 9662615"/>
              <a:gd name="connsiteY60" fmla="*/ 1561324 h 1587534"/>
              <a:gd name="connsiteX61" fmla="*/ 4784247 w 9662615"/>
              <a:gd name="connsiteY61" fmla="*/ 1562342 h 1587534"/>
              <a:gd name="connsiteX62" fmla="*/ 4748477 w 9662615"/>
              <a:gd name="connsiteY62" fmla="*/ 1556925 h 1587534"/>
              <a:gd name="connsiteX63" fmla="*/ 4730033 w 9662615"/>
              <a:gd name="connsiteY63" fmla="*/ 1555274 h 1587534"/>
              <a:gd name="connsiteX64" fmla="*/ 4724747 w 9662615"/>
              <a:gd name="connsiteY64" fmla="*/ 1552439 h 1587534"/>
              <a:gd name="connsiteX65" fmla="*/ 4697562 w 9662615"/>
              <a:gd name="connsiteY65" fmla="*/ 1551206 h 1587534"/>
              <a:gd name="connsiteX66" fmla="*/ 4662664 w 9662615"/>
              <a:gd name="connsiteY66" fmla="*/ 1573162 h 1587534"/>
              <a:gd name="connsiteX67" fmla="*/ 4603028 w 9662615"/>
              <a:gd name="connsiteY67" fmla="*/ 1568821 h 1587534"/>
              <a:gd name="connsiteX68" fmla="*/ 4541612 w 9662615"/>
              <a:gd name="connsiteY68" fmla="*/ 1545262 h 1587534"/>
              <a:gd name="connsiteX69" fmla="*/ 4422155 w 9662615"/>
              <a:gd name="connsiteY69" fmla="*/ 1542059 h 1587534"/>
              <a:gd name="connsiteX70" fmla="*/ 4221826 w 9662615"/>
              <a:gd name="connsiteY70" fmla="*/ 1508923 h 1587534"/>
              <a:gd name="connsiteX71" fmla="*/ 4096601 w 9662615"/>
              <a:gd name="connsiteY71" fmla="*/ 1521563 h 1587534"/>
              <a:gd name="connsiteX72" fmla="*/ 3970635 w 9662615"/>
              <a:gd name="connsiteY72" fmla="*/ 1544815 h 1587534"/>
              <a:gd name="connsiteX73" fmla="*/ 3833906 w 9662615"/>
              <a:gd name="connsiteY73" fmla="*/ 1516637 h 1587534"/>
              <a:gd name="connsiteX74" fmla="*/ 3696258 w 9662615"/>
              <a:gd name="connsiteY74" fmla="*/ 1537563 h 1587534"/>
              <a:gd name="connsiteX75" fmla="*/ 3594070 w 9662615"/>
              <a:gd name="connsiteY75" fmla="*/ 1509422 h 1587534"/>
              <a:gd name="connsiteX76" fmla="*/ 3565233 w 9662615"/>
              <a:gd name="connsiteY76" fmla="*/ 1515122 h 1587534"/>
              <a:gd name="connsiteX77" fmla="*/ 3560267 w 9662615"/>
              <a:gd name="connsiteY77" fmla="*/ 1516288 h 1587534"/>
              <a:gd name="connsiteX78" fmla="*/ 3540258 w 9662615"/>
              <a:gd name="connsiteY78" fmla="*/ 1516976 h 1587534"/>
              <a:gd name="connsiteX79" fmla="*/ 3534780 w 9662615"/>
              <a:gd name="connsiteY79" fmla="*/ 1522141 h 1587534"/>
              <a:gd name="connsiteX80" fmla="*/ 3504783 w 9662615"/>
              <a:gd name="connsiteY80" fmla="*/ 1526739 h 1587534"/>
              <a:gd name="connsiteX81" fmla="*/ 3430805 w 9662615"/>
              <a:gd name="connsiteY81" fmla="*/ 1542521 h 1587534"/>
              <a:gd name="connsiteX82" fmla="*/ 3292707 w 9662615"/>
              <a:gd name="connsiteY82" fmla="*/ 1520490 h 1587534"/>
              <a:gd name="connsiteX83" fmla="*/ 3187872 w 9662615"/>
              <a:gd name="connsiteY83" fmla="*/ 1519991 h 1587534"/>
              <a:gd name="connsiteX84" fmla="*/ 3148026 w 9662615"/>
              <a:gd name="connsiteY84" fmla="*/ 1524777 h 1587534"/>
              <a:gd name="connsiteX85" fmla="*/ 3092394 w 9662615"/>
              <a:gd name="connsiteY85" fmla="*/ 1528115 h 1587534"/>
              <a:gd name="connsiteX86" fmla="*/ 2994200 w 9662615"/>
              <a:gd name="connsiteY86" fmla="*/ 1537857 h 1587534"/>
              <a:gd name="connsiteX87" fmla="*/ 2862301 w 9662615"/>
              <a:gd name="connsiteY87" fmla="*/ 1544250 h 1587534"/>
              <a:gd name="connsiteX88" fmla="*/ 2766335 w 9662615"/>
              <a:gd name="connsiteY88" fmla="*/ 1527662 h 1587534"/>
              <a:gd name="connsiteX89" fmla="*/ 2757836 w 9662615"/>
              <a:gd name="connsiteY89" fmla="*/ 1531371 h 1587534"/>
              <a:gd name="connsiteX90" fmla="*/ 2691555 w 9662615"/>
              <a:gd name="connsiteY90" fmla="*/ 1530283 h 1587534"/>
              <a:gd name="connsiteX91" fmla="*/ 2491676 w 9662615"/>
              <a:gd name="connsiteY91" fmla="*/ 1500859 h 1587534"/>
              <a:gd name="connsiteX92" fmla="*/ 2378036 w 9662615"/>
              <a:gd name="connsiteY92" fmla="*/ 1520645 h 1587534"/>
              <a:gd name="connsiteX93" fmla="*/ 2284269 w 9662615"/>
              <a:gd name="connsiteY93" fmla="*/ 1503068 h 1587534"/>
              <a:gd name="connsiteX94" fmla="*/ 2207104 w 9662615"/>
              <a:gd name="connsiteY94" fmla="*/ 1508888 h 1587534"/>
              <a:gd name="connsiteX95" fmla="*/ 2149226 w 9662615"/>
              <a:gd name="connsiteY95" fmla="*/ 1523409 h 1587534"/>
              <a:gd name="connsiteX96" fmla="*/ 2084783 w 9662615"/>
              <a:gd name="connsiteY96" fmla="*/ 1524245 h 1587534"/>
              <a:gd name="connsiteX97" fmla="*/ 2070075 w 9662615"/>
              <a:gd name="connsiteY97" fmla="*/ 1511285 h 1587534"/>
              <a:gd name="connsiteX98" fmla="*/ 2001057 w 9662615"/>
              <a:gd name="connsiteY98" fmla="*/ 1516449 h 1587534"/>
              <a:gd name="connsiteX99" fmla="*/ 1896330 w 9662615"/>
              <a:gd name="connsiteY99" fmla="*/ 1525725 h 1587534"/>
              <a:gd name="connsiteX100" fmla="*/ 1835994 w 9662615"/>
              <a:gd name="connsiteY100" fmla="*/ 1527678 h 1587534"/>
              <a:gd name="connsiteX101" fmla="*/ 1671119 w 9662615"/>
              <a:gd name="connsiteY101" fmla="*/ 1536701 h 1587534"/>
              <a:gd name="connsiteX102" fmla="*/ 1601337 w 9662615"/>
              <a:gd name="connsiteY102" fmla="*/ 1548552 h 1587534"/>
              <a:gd name="connsiteX103" fmla="*/ 1407755 w 9662615"/>
              <a:gd name="connsiteY103" fmla="*/ 1571444 h 1587534"/>
              <a:gd name="connsiteX104" fmla="*/ 1271994 w 9662615"/>
              <a:gd name="connsiteY104" fmla="*/ 1579471 h 1587534"/>
              <a:gd name="connsiteX105" fmla="*/ 1249226 w 9662615"/>
              <a:gd name="connsiteY105" fmla="*/ 1583140 h 1587534"/>
              <a:gd name="connsiteX106" fmla="*/ 1217719 w 9662615"/>
              <a:gd name="connsiteY106" fmla="*/ 1580863 h 1587534"/>
              <a:gd name="connsiteX107" fmla="*/ 1091432 w 9662615"/>
              <a:gd name="connsiteY107" fmla="*/ 1571003 h 1587534"/>
              <a:gd name="connsiteX108" fmla="*/ 992039 w 9662615"/>
              <a:gd name="connsiteY108" fmla="*/ 1556662 h 1587534"/>
              <a:gd name="connsiteX109" fmla="*/ 868264 w 9662615"/>
              <a:gd name="connsiteY109" fmla="*/ 1566392 h 1587534"/>
              <a:gd name="connsiteX110" fmla="*/ 792765 w 9662615"/>
              <a:gd name="connsiteY110" fmla="*/ 1563102 h 1587534"/>
              <a:gd name="connsiteX111" fmla="*/ 669055 w 9662615"/>
              <a:gd name="connsiteY111" fmla="*/ 1543638 h 1587534"/>
              <a:gd name="connsiteX112" fmla="*/ 506152 w 9662615"/>
              <a:gd name="connsiteY112" fmla="*/ 1549124 h 1587534"/>
              <a:gd name="connsiteX113" fmla="*/ 472797 w 9662615"/>
              <a:gd name="connsiteY113" fmla="*/ 1568904 h 1587534"/>
              <a:gd name="connsiteX114" fmla="*/ 427864 w 9662615"/>
              <a:gd name="connsiteY114" fmla="*/ 1580848 h 1587534"/>
              <a:gd name="connsiteX115" fmla="*/ 408381 w 9662615"/>
              <a:gd name="connsiteY115" fmla="*/ 1552940 h 1587534"/>
              <a:gd name="connsiteX116" fmla="*/ 267163 w 9662615"/>
              <a:gd name="connsiteY116" fmla="*/ 1531913 h 1587534"/>
              <a:gd name="connsiteX117" fmla="*/ 196644 w 9662615"/>
              <a:gd name="connsiteY117" fmla="*/ 1524565 h 1587534"/>
              <a:gd name="connsiteX118" fmla="*/ 86819 w 9662615"/>
              <a:gd name="connsiteY118" fmla="*/ 1519517 h 1587534"/>
              <a:gd name="connsiteX119" fmla="*/ 53369 w 9662615"/>
              <a:gd name="connsiteY119" fmla="*/ 1516853 h 1587534"/>
              <a:gd name="connsiteX120" fmla="*/ 2359 w 9662615"/>
              <a:gd name="connsiteY120" fmla="*/ 1515247 h 1587534"/>
              <a:gd name="connsiteX121" fmla="*/ 0 w 9662615"/>
              <a:gd name="connsiteY121" fmla="*/ 1514932 h 1587534"/>
              <a:gd name="connsiteX122" fmla="*/ 0 w 9662615"/>
              <a:gd name="connsiteY122" fmla="*/ 0 h 1587534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082104 w 9662615"/>
              <a:gd name="connsiteY49" fmla="*/ 1547781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38223 w 9662615"/>
              <a:gd name="connsiteY53" fmla="*/ 1545881 h 1598136"/>
              <a:gd name="connsiteX54" fmla="*/ 5026564 w 9662615"/>
              <a:gd name="connsiteY54" fmla="*/ 1545376 h 1598136"/>
              <a:gd name="connsiteX55" fmla="*/ 4969433 w 9662615"/>
              <a:gd name="connsiteY55" fmla="*/ 1540263 h 1598136"/>
              <a:gd name="connsiteX56" fmla="*/ 4921303 w 9662615"/>
              <a:gd name="connsiteY56" fmla="*/ 1575379 h 1598136"/>
              <a:gd name="connsiteX57" fmla="*/ 4863775 w 9662615"/>
              <a:gd name="connsiteY57" fmla="*/ 1562633 h 1598136"/>
              <a:gd name="connsiteX58" fmla="*/ 4847242 w 9662615"/>
              <a:gd name="connsiteY58" fmla="*/ 1565435 h 1598136"/>
              <a:gd name="connsiteX59" fmla="*/ 4856839 w 9662615"/>
              <a:gd name="connsiteY59" fmla="*/ 1598136 h 1598136"/>
              <a:gd name="connsiteX60" fmla="*/ 4791466 w 9662615"/>
              <a:gd name="connsiteY60" fmla="*/ 1561324 h 1598136"/>
              <a:gd name="connsiteX61" fmla="*/ 4784247 w 9662615"/>
              <a:gd name="connsiteY61" fmla="*/ 1562342 h 1598136"/>
              <a:gd name="connsiteX62" fmla="*/ 4748477 w 9662615"/>
              <a:gd name="connsiteY62" fmla="*/ 1556925 h 1598136"/>
              <a:gd name="connsiteX63" fmla="*/ 4730033 w 9662615"/>
              <a:gd name="connsiteY63" fmla="*/ 1555274 h 1598136"/>
              <a:gd name="connsiteX64" fmla="*/ 4724747 w 9662615"/>
              <a:gd name="connsiteY64" fmla="*/ 1552439 h 1598136"/>
              <a:gd name="connsiteX65" fmla="*/ 4697562 w 9662615"/>
              <a:gd name="connsiteY65" fmla="*/ 1551206 h 1598136"/>
              <a:gd name="connsiteX66" fmla="*/ 4662664 w 9662615"/>
              <a:gd name="connsiteY66" fmla="*/ 1573162 h 1598136"/>
              <a:gd name="connsiteX67" fmla="*/ 4603028 w 9662615"/>
              <a:gd name="connsiteY67" fmla="*/ 1568821 h 1598136"/>
              <a:gd name="connsiteX68" fmla="*/ 4541612 w 9662615"/>
              <a:gd name="connsiteY68" fmla="*/ 1545262 h 1598136"/>
              <a:gd name="connsiteX69" fmla="*/ 4422155 w 9662615"/>
              <a:gd name="connsiteY69" fmla="*/ 1542059 h 1598136"/>
              <a:gd name="connsiteX70" fmla="*/ 4221826 w 9662615"/>
              <a:gd name="connsiteY70" fmla="*/ 1508923 h 1598136"/>
              <a:gd name="connsiteX71" fmla="*/ 4096601 w 9662615"/>
              <a:gd name="connsiteY71" fmla="*/ 1521563 h 1598136"/>
              <a:gd name="connsiteX72" fmla="*/ 3970635 w 9662615"/>
              <a:gd name="connsiteY72" fmla="*/ 1544815 h 1598136"/>
              <a:gd name="connsiteX73" fmla="*/ 3833906 w 9662615"/>
              <a:gd name="connsiteY73" fmla="*/ 1516637 h 1598136"/>
              <a:gd name="connsiteX74" fmla="*/ 3696258 w 9662615"/>
              <a:gd name="connsiteY74" fmla="*/ 1537563 h 1598136"/>
              <a:gd name="connsiteX75" fmla="*/ 3594070 w 9662615"/>
              <a:gd name="connsiteY75" fmla="*/ 1509422 h 1598136"/>
              <a:gd name="connsiteX76" fmla="*/ 3565233 w 9662615"/>
              <a:gd name="connsiteY76" fmla="*/ 1515122 h 1598136"/>
              <a:gd name="connsiteX77" fmla="*/ 3560267 w 9662615"/>
              <a:gd name="connsiteY77" fmla="*/ 1516288 h 1598136"/>
              <a:gd name="connsiteX78" fmla="*/ 3540258 w 9662615"/>
              <a:gd name="connsiteY78" fmla="*/ 1516976 h 1598136"/>
              <a:gd name="connsiteX79" fmla="*/ 3534780 w 9662615"/>
              <a:gd name="connsiteY79" fmla="*/ 1522141 h 1598136"/>
              <a:gd name="connsiteX80" fmla="*/ 3504783 w 9662615"/>
              <a:gd name="connsiteY80" fmla="*/ 1526739 h 1598136"/>
              <a:gd name="connsiteX81" fmla="*/ 3430805 w 9662615"/>
              <a:gd name="connsiteY81" fmla="*/ 1542521 h 1598136"/>
              <a:gd name="connsiteX82" fmla="*/ 3292707 w 9662615"/>
              <a:gd name="connsiteY82" fmla="*/ 1520490 h 1598136"/>
              <a:gd name="connsiteX83" fmla="*/ 3187872 w 9662615"/>
              <a:gd name="connsiteY83" fmla="*/ 1519991 h 1598136"/>
              <a:gd name="connsiteX84" fmla="*/ 3148026 w 9662615"/>
              <a:gd name="connsiteY84" fmla="*/ 1524777 h 1598136"/>
              <a:gd name="connsiteX85" fmla="*/ 3092394 w 9662615"/>
              <a:gd name="connsiteY85" fmla="*/ 1528115 h 1598136"/>
              <a:gd name="connsiteX86" fmla="*/ 2994200 w 9662615"/>
              <a:gd name="connsiteY86" fmla="*/ 1537857 h 1598136"/>
              <a:gd name="connsiteX87" fmla="*/ 2862301 w 9662615"/>
              <a:gd name="connsiteY87" fmla="*/ 1544250 h 1598136"/>
              <a:gd name="connsiteX88" fmla="*/ 2766335 w 9662615"/>
              <a:gd name="connsiteY88" fmla="*/ 1527662 h 1598136"/>
              <a:gd name="connsiteX89" fmla="*/ 2757836 w 9662615"/>
              <a:gd name="connsiteY89" fmla="*/ 1531371 h 1598136"/>
              <a:gd name="connsiteX90" fmla="*/ 2691555 w 9662615"/>
              <a:gd name="connsiteY90" fmla="*/ 1530283 h 1598136"/>
              <a:gd name="connsiteX91" fmla="*/ 2491676 w 9662615"/>
              <a:gd name="connsiteY91" fmla="*/ 1500859 h 1598136"/>
              <a:gd name="connsiteX92" fmla="*/ 2378036 w 9662615"/>
              <a:gd name="connsiteY92" fmla="*/ 1520645 h 1598136"/>
              <a:gd name="connsiteX93" fmla="*/ 2284269 w 9662615"/>
              <a:gd name="connsiteY93" fmla="*/ 1503068 h 1598136"/>
              <a:gd name="connsiteX94" fmla="*/ 2207104 w 9662615"/>
              <a:gd name="connsiteY94" fmla="*/ 1508888 h 1598136"/>
              <a:gd name="connsiteX95" fmla="*/ 2149226 w 9662615"/>
              <a:gd name="connsiteY95" fmla="*/ 1523409 h 1598136"/>
              <a:gd name="connsiteX96" fmla="*/ 2084783 w 9662615"/>
              <a:gd name="connsiteY96" fmla="*/ 1524245 h 1598136"/>
              <a:gd name="connsiteX97" fmla="*/ 2070075 w 9662615"/>
              <a:gd name="connsiteY97" fmla="*/ 1511285 h 1598136"/>
              <a:gd name="connsiteX98" fmla="*/ 2001057 w 9662615"/>
              <a:gd name="connsiteY98" fmla="*/ 1516449 h 1598136"/>
              <a:gd name="connsiteX99" fmla="*/ 1896330 w 9662615"/>
              <a:gd name="connsiteY99" fmla="*/ 1525725 h 1598136"/>
              <a:gd name="connsiteX100" fmla="*/ 1835994 w 9662615"/>
              <a:gd name="connsiteY100" fmla="*/ 1527678 h 1598136"/>
              <a:gd name="connsiteX101" fmla="*/ 1671119 w 9662615"/>
              <a:gd name="connsiteY101" fmla="*/ 1536701 h 1598136"/>
              <a:gd name="connsiteX102" fmla="*/ 1601337 w 9662615"/>
              <a:gd name="connsiteY102" fmla="*/ 1548552 h 1598136"/>
              <a:gd name="connsiteX103" fmla="*/ 1407755 w 9662615"/>
              <a:gd name="connsiteY103" fmla="*/ 1571444 h 1598136"/>
              <a:gd name="connsiteX104" fmla="*/ 1271994 w 9662615"/>
              <a:gd name="connsiteY104" fmla="*/ 1579471 h 1598136"/>
              <a:gd name="connsiteX105" fmla="*/ 1249226 w 9662615"/>
              <a:gd name="connsiteY105" fmla="*/ 1583140 h 1598136"/>
              <a:gd name="connsiteX106" fmla="*/ 1217719 w 9662615"/>
              <a:gd name="connsiteY106" fmla="*/ 1580863 h 1598136"/>
              <a:gd name="connsiteX107" fmla="*/ 1091432 w 9662615"/>
              <a:gd name="connsiteY107" fmla="*/ 1571003 h 1598136"/>
              <a:gd name="connsiteX108" fmla="*/ 992039 w 9662615"/>
              <a:gd name="connsiteY108" fmla="*/ 1556662 h 1598136"/>
              <a:gd name="connsiteX109" fmla="*/ 868264 w 9662615"/>
              <a:gd name="connsiteY109" fmla="*/ 1566392 h 1598136"/>
              <a:gd name="connsiteX110" fmla="*/ 792765 w 9662615"/>
              <a:gd name="connsiteY110" fmla="*/ 1563102 h 1598136"/>
              <a:gd name="connsiteX111" fmla="*/ 669055 w 9662615"/>
              <a:gd name="connsiteY111" fmla="*/ 1543638 h 1598136"/>
              <a:gd name="connsiteX112" fmla="*/ 506152 w 9662615"/>
              <a:gd name="connsiteY112" fmla="*/ 1549124 h 1598136"/>
              <a:gd name="connsiteX113" fmla="*/ 472797 w 9662615"/>
              <a:gd name="connsiteY113" fmla="*/ 1568904 h 1598136"/>
              <a:gd name="connsiteX114" fmla="*/ 427864 w 9662615"/>
              <a:gd name="connsiteY114" fmla="*/ 1580848 h 1598136"/>
              <a:gd name="connsiteX115" fmla="*/ 408381 w 9662615"/>
              <a:gd name="connsiteY115" fmla="*/ 1552940 h 1598136"/>
              <a:gd name="connsiteX116" fmla="*/ 267163 w 9662615"/>
              <a:gd name="connsiteY116" fmla="*/ 1531913 h 1598136"/>
              <a:gd name="connsiteX117" fmla="*/ 196644 w 9662615"/>
              <a:gd name="connsiteY117" fmla="*/ 1524565 h 1598136"/>
              <a:gd name="connsiteX118" fmla="*/ 86819 w 9662615"/>
              <a:gd name="connsiteY118" fmla="*/ 1519517 h 1598136"/>
              <a:gd name="connsiteX119" fmla="*/ 53369 w 9662615"/>
              <a:gd name="connsiteY119" fmla="*/ 1516853 h 1598136"/>
              <a:gd name="connsiteX120" fmla="*/ 2359 w 9662615"/>
              <a:gd name="connsiteY120" fmla="*/ 1515247 h 1598136"/>
              <a:gd name="connsiteX121" fmla="*/ 0 w 9662615"/>
              <a:gd name="connsiteY121" fmla="*/ 1514932 h 1598136"/>
              <a:gd name="connsiteX122" fmla="*/ 0 w 9662615"/>
              <a:gd name="connsiteY122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50958 w 9662615"/>
              <a:gd name="connsiteY51" fmla="*/ 1545776 h 1598136"/>
              <a:gd name="connsiteX52" fmla="*/ 5038524 w 9662615"/>
              <a:gd name="connsiteY52" fmla="*/ 1545675 h 1598136"/>
              <a:gd name="connsiteX53" fmla="*/ 5026564 w 9662615"/>
              <a:gd name="connsiteY53" fmla="*/ 1545376 h 1598136"/>
              <a:gd name="connsiteX54" fmla="*/ 4969433 w 9662615"/>
              <a:gd name="connsiteY54" fmla="*/ 1540263 h 1598136"/>
              <a:gd name="connsiteX55" fmla="*/ 4921303 w 9662615"/>
              <a:gd name="connsiteY55" fmla="*/ 1575379 h 1598136"/>
              <a:gd name="connsiteX56" fmla="*/ 4863775 w 9662615"/>
              <a:gd name="connsiteY56" fmla="*/ 1562633 h 1598136"/>
              <a:gd name="connsiteX57" fmla="*/ 4847242 w 9662615"/>
              <a:gd name="connsiteY57" fmla="*/ 1565435 h 1598136"/>
              <a:gd name="connsiteX58" fmla="*/ 4856839 w 9662615"/>
              <a:gd name="connsiteY58" fmla="*/ 1598136 h 1598136"/>
              <a:gd name="connsiteX59" fmla="*/ 4791466 w 9662615"/>
              <a:gd name="connsiteY59" fmla="*/ 1561324 h 1598136"/>
              <a:gd name="connsiteX60" fmla="*/ 4784247 w 9662615"/>
              <a:gd name="connsiteY60" fmla="*/ 1562342 h 1598136"/>
              <a:gd name="connsiteX61" fmla="*/ 4748477 w 9662615"/>
              <a:gd name="connsiteY61" fmla="*/ 1556925 h 1598136"/>
              <a:gd name="connsiteX62" fmla="*/ 4730033 w 9662615"/>
              <a:gd name="connsiteY62" fmla="*/ 1555274 h 1598136"/>
              <a:gd name="connsiteX63" fmla="*/ 4724747 w 9662615"/>
              <a:gd name="connsiteY63" fmla="*/ 1552439 h 1598136"/>
              <a:gd name="connsiteX64" fmla="*/ 4697562 w 9662615"/>
              <a:gd name="connsiteY64" fmla="*/ 1551206 h 1598136"/>
              <a:gd name="connsiteX65" fmla="*/ 4662664 w 9662615"/>
              <a:gd name="connsiteY65" fmla="*/ 1573162 h 1598136"/>
              <a:gd name="connsiteX66" fmla="*/ 4603028 w 9662615"/>
              <a:gd name="connsiteY66" fmla="*/ 1568821 h 1598136"/>
              <a:gd name="connsiteX67" fmla="*/ 4541612 w 9662615"/>
              <a:gd name="connsiteY67" fmla="*/ 1545262 h 1598136"/>
              <a:gd name="connsiteX68" fmla="*/ 4422155 w 9662615"/>
              <a:gd name="connsiteY68" fmla="*/ 1542059 h 1598136"/>
              <a:gd name="connsiteX69" fmla="*/ 4221826 w 9662615"/>
              <a:gd name="connsiteY69" fmla="*/ 1508923 h 1598136"/>
              <a:gd name="connsiteX70" fmla="*/ 4096601 w 9662615"/>
              <a:gd name="connsiteY70" fmla="*/ 1521563 h 1598136"/>
              <a:gd name="connsiteX71" fmla="*/ 3970635 w 9662615"/>
              <a:gd name="connsiteY71" fmla="*/ 1544815 h 1598136"/>
              <a:gd name="connsiteX72" fmla="*/ 3833906 w 9662615"/>
              <a:gd name="connsiteY72" fmla="*/ 1516637 h 1598136"/>
              <a:gd name="connsiteX73" fmla="*/ 3696258 w 9662615"/>
              <a:gd name="connsiteY73" fmla="*/ 1537563 h 1598136"/>
              <a:gd name="connsiteX74" fmla="*/ 3594070 w 9662615"/>
              <a:gd name="connsiteY74" fmla="*/ 1509422 h 1598136"/>
              <a:gd name="connsiteX75" fmla="*/ 3565233 w 9662615"/>
              <a:gd name="connsiteY75" fmla="*/ 1515122 h 1598136"/>
              <a:gd name="connsiteX76" fmla="*/ 3560267 w 9662615"/>
              <a:gd name="connsiteY76" fmla="*/ 1516288 h 1598136"/>
              <a:gd name="connsiteX77" fmla="*/ 3540258 w 9662615"/>
              <a:gd name="connsiteY77" fmla="*/ 1516976 h 1598136"/>
              <a:gd name="connsiteX78" fmla="*/ 3534780 w 9662615"/>
              <a:gd name="connsiteY78" fmla="*/ 1522141 h 1598136"/>
              <a:gd name="connsiteX79" fmla="*/ 3504783 w 9662615"/>
              <a:gd name="connsiteY79" fmla="*/ 1526739 h 1598136"/>
              <a:gd name="connsiteX80" fmla="*/ 3430805 w 9662615"/>
              <a:gd name="connsiteY80" fmla="*/ 1542521 h 1598136"/>
              <a:gd name="connsiteX81" fmla="*/ 3292707 w 9662615"/>
              <a:gd name="connsiteY81" fmla="*/ 1520490 h 1598136"/>
              <a:gd name="connsiteX82" fmla="*/ 3187872 w 9662615"/>
              <a:gd name="connsiteY82" fmla="*/ 1519991 h 1598136"/>
              <a:gd name="connsiteX83" fmla="*/ 3148026 w 9662615"/>
              <a:gd name="connsiteY83" fmla="*/ 1524777 h 1598136"/>
              <a:gd name="connsiteX84" fmla="*/ 3092394 w 9662615"/>
              <a:gd name="connsiteY84" fmla="*/ 1528115 h 1598136"/>
              <a:gd name="connsiteX85" fmla="*/ 2994200 w 9662615"/>
              <a:gd name="connsiteY85" fmla="*/ 1537857 h 1598136"/>
              <a:gd name="connsiteX86" fmla="*/ 2862301 w 9662615"/>
              <a:gd name="connsiteY86" fmla="*/ 1544250 h 1598136"/>
              <a:gd name="connsiteX87" fmla="*/ 2766335 w 9662615"/>
              <a:gd name="connsiteY87" fmla="*/ 1527662 h 1598136"/>
              <a:gd name="connsiteX88" fmla="*/ 2757836 w 9662615"/>
              <a:gd name="connsiteY88" fmla="*/ 1531371 h 1598136"/>
              <a:gd name="connsiteX89" fmla="*/ 2691555 w 9662615"/>
              <a:gd name="connsiteY89" fmla="*/ 1530283 h 1598136"/>
              <a:gd name="connsiteX90" fmla="*/ 2491676 w 9662615"/>
              <a:gd name="connsiteY90" fmla="*/ 1500859 h 1598136"/>
              <a:gd name="connsiteX91" fmla="*/ 2378036 w 9662615"/>
              <a:gd name="connsiteY91" fmla="*/ 1520645 h 1598136"/>
              <a:gd name="connsiteX92" fmla="*/ 2284269 w 9662615"/>
              <a:gd name="connsiteY92" fmla="*/ 1503068 h 1598136"/>
              <a:gd name="connsiteX93" fmla="*/ 2207104 w 9662615"/>
              <a:gd name="connsiteY93" fmla="*/ 1508888 h 1598136"/>
              <a:gd name="connsiteX94" fmla="*/ 2149226 w 9662615"/>
              <a:gd name="connsiteY94" fmla="*/ 1523409 h 1598136"/>
              <a:gd name="connsiteX95" fmla="*/ 2084783 w 9662615"/>
              <a:gd name="connsiteY95" fmla="*/ 1524245 h 1598136"/>
              <a:gd name="connsiteX96" fmla="*/ 2070075 w 9662615"/>
              <a:gd name="connsiteY96" fmla="*/ 1511285 h 1598136"/>
              <a:gd name="connsiteX97" fmla="*/ 2001057 w 9662615"/>
              <a:gd name="connsiteY97" fmla="*/ 1516449 h 1598136"/>
              <a:gd name="connsiteX98" fmla="*/ 1896330 w 9662615"/>
              <a:gd name="connsiteY98" fmla="*/ 1525725 h 1598136"/>
              <a:gd name="connsiteX99" fmla="*/ 1835994 w 9662615"/>
              <a:gd name="connsiteY99" fmla="*/ 1527678 h 1598136"/>
              <a:gd name="connsiteX100" fmla="*/ 1671119 w 9662615"/>
              <a:gd name="connsiteY100" fmla="*/ 1536701 h 1598136"/>
              <a:gd name="connsiteX101" fmla="*/ 1601337 w 9662615"/>
              <a:gd name="connsiteY101" fmla="*/ 1548552 h 1598136"/>
              <a:gd name="connsiteX102" fmla="*/ 1407755 w 9662615"/>
              <a:gd name="connsiteY102" fmla="*/ 1571444 h 1598136"/>
              <a:gd name="connsiteX103" fmla="*/ 1271994 w 9662615"/>
              <a:gd name="connsiteY103" fmla="*/ 1579471 h 1598136"/>
              <a:gd name="connsiteX104" fmla="*/ 1249226 w 9662615"/>
              <a:gd name="connsiteY104" fmla="*/ 1583140 h 1598136"/>
              <a:gd name="connsiteX105" fmla="*/ 1217719 w 9662615"/>
              <a:gd name="connsiteY105" fmla="*/ 1580863 h 1598136"/>
              <a:gd name="connsiteX106" fmla="*/ 1091432 w 9662615"/>
              <a:gd name="connsiteY106" fmla="*/ 1571003 h 1598136"/>
              <a:gd name="connsiteX107" fmla="*/ 992039 w 9662615"/>
              <a:gd name="connsiteY107" fmla="*/ 1556662 h 1598136"/>
              <a:gd name="connsiteX108" fmla="*/ 868264 w 9662615"/>
              <a:gd name="connsiteY108" fmla="*/ 1566392 h 1598136"/>
              <a:gd name="connsiteX109" fmla="*/ 792765 w 9662615"/>
              <a:gd name="connsiteY109" fmla="*/ 1563102 h 1598136"/>
              <a:gd name="connsiteX110" fmla="*/ 669055 w 9662615"/>
              <a:gd name="connsiteY110" fmla="*/ 1543638 h 1598136"/>
              <a:gd name="connsiteX111" fmla="*/ 506152 w 9662615"/>
              <a:gd name="connsiteY111" fmla="*/ 1549124 h 1598136"/>
              <a:gd name="connsiteX112" fmla="*/ 472797 w 9662615"/>
              <a:gd name="connsiteY112" fmla="*/ 1568904 h 1598136"/>
              <a:gd name="connsiteX113" fmla="*/ 427864 w 9662615"/>
              <a:gd name="connsiteY113" fmla="*/ 1580848 h 1598136"/>
              <a:gd name="connsiteX114" fmla="*/ 408381 w 9662615"/>
              <a:gd name="connsiteY114" fmla="*/ 1552940 h 1598136"/>
              <a:gd name="connsiteX115" fmla="*/ 267163 w 9662615"/>
              <a:gd name="connsiteY115" fmla="*/ 1531913 h 1598136"/>
              <a:gd name="connsiteX116" fmla="*/ 196644 w 9662615"/>
              <a:gd name="connsiteY116" fmla="*/ 1524565 h 1598136"/>
              <a:gd name="connsiteX117" fmla="*/ 86819 w 9662615"/>
              <a:gd name="connsiteY117" fmla="*/ 1519517 h 1598136"/>
              <a:gd name="connsiteX118" fmla="*/ 53369 w 9662615"/>
              <a:gd name="connsiteY118" fmla="*/ 1516853 h 1598136"/>
              <a:gd name="connsiteX119" fmla="*/ 2359 w 9662615"/>
              <a:gd name="connsiteY119" fmla="*/ 1515247 h 1598136"/>
              <a:gd name="connsiteX120" fmla="*/ 0 w 9662615"/>
              <a:gd name="connsiteY120" fmla="*/ 1514932 h 1598136"/>
              <a:gd name="connsiteX121" fmla="*/ 0 w 9662615"/>
              <a:gd name="connsiteY121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40263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8136"/>
              <a:gd name="connsiteX1" fmla="*/ 9662615 w 9662615"/>
              <a:gd name="connsiteY1" fmla="*/ 0 h 1598136"/>
              <a:gd name="connsiteX2" fmla="*/ 9662615 w 9662615"/>
              <a:gd name="connsiteY2" fmla="*/ 1280346 h 1598136"/>
              <a:gd name="connsiteX3" fmla="*/ 9658420 w 9662615"/>
              <a:gd name="connsiteY3" fmla="*/ 1280106 h 1598136"/>
              <a:gd name="connsiteX4" fmla="*/ 9469546 w 9662615"/>
              <a:gd name="connsiteY4" fmla="*/ 1289837 h 1598136"/>
              <a:gd name="connsiteX5" fmla="*/ 9385895 w 9662615"/>
              <a:gd name="connsiteY5" fmla="*/ 1269203 h 1598136"/>
              <a:gd name="connsiteX6" fmla="*/ 9144767 w 9662615"/>
              <a:gd name="connsiteY6" fmla="*/ 1264120 h 1598136"/>
              <a:gd name="connsiteX7" fmla="*/ 8837252 w 9662615"/>
              <a:gd name="connsiteY7" fmla="*/ 1350515 h 1598136"/>
              <a:gd name="connsiteX8" fmla="*/ 8705466 w 9662615"/>
              <a:gd name="connsiteY8" fmla="*/ 1342419 h 1598136"/>
              <a:gd name="connsiteX9" fmla="*/ 8652221 w 9662615"/>
              <a:gd name="connsiteY9" fmla="*/ 1326906 h 1598136"/>
              <a:gd name="connsiteX10" fmla="*/ 8632312 w 9662615"/>
              <a:gd name="connsiteY10" fmla="*/ 1326025 h 1598136"/>
              <a:gd name="connsiteX11" fmla="*/ 8591582 w 9662615"/>
              <a:gd name="connsiteY11" fmla="*/ 1341666 h 1598136"/>
              <a:gd name="connsiteX12" fmla="*/ 8537336 w 9662615"/>
              <a:gd name="connsiteY12" fmla="*/ 1341684 h 1598136"/>
              <a:gd name="connsiteX13" fmla="*/ 8472508 w 9662615"/>
              <a:gd name="connsiteY13" fmla="*/ 1363109 h 1598136"/>
              <a:gd name="connsiteX14" fmla="*/ 8258477 w 9662615"/>
              <a:gd name="connsiteY14" fmla="*/ 1370666 h 1598136"/>
              <a:gd name="connsiteX15" fmla="*/ 8197961 w 9662615"/>
              <a:gd name="connsiteY15" fmla="*/ 1392804 h 1598136"/>
              <a:gd name="connsiteX16" fmla="*/ 8171196 w 9662615"/>
              <a:gd name="connsiteY16" fmla="*/ 1397216 h 1598136"/>
              <a:gd name="connsiteX17" fmla="*/ 8127667 w 9662615"/>
              <a:gd name="connsiteY17" fmla="*/ 1418254 h 1598136"/>
              <a:gd name="connsiteX18" fmla="*/ 7974579 w 9662615"/>
              <a:gd name="connsiteY18" fmla="*/ 1383439 h 1598136"/>
              <a:gd name="connsiteX19" fmla="*/ 7768351 w 9662615"/>
              <a:gd name="connsiteY19" fmla="*/ 1395051 h 1598136"/>
              <a:gd name="connsiteX20" fmla="*/ 7635985 w 9662615"/>
              <a:gd name="connsiteY20" fmla="*/ 1386363 h 1598136"/>
              <a:gd name="connsiteX21" fmla="*/ 7466069 w 9662615"/>
              <a:gd name="connsiteY21" fmla="*/ 1377654 h 1598136"/>
              <a:gd name="connsiteX22" fmla="*/ 7355642 w 9662615"/>
              <a:gd name="connsiteY22" fmla="*/ 1407761 h 1598136"/>
              <a:gd name="connsiteX23" fmla="*/ 7151610 w 9662615"/>
              <a:gd name="connsiteY23" fmla="*/ 1397856 h 1598136"/>
              <a:gd name="connsiteX24" fmla="*/ 7082147 w 9662615"/>
              <a:gd name="connsiteY24" fmla="*/ 1406113 h 1598136"/>
              <a:gd name="connsiteX25" fmla="*/ 7014958 w 9662615"/>
              <a:gd name="connsiteY25" fmla="*/ 1396883 h 1598136"/>
              <a:gd name="connsiteX26" fmla="*/ 6907567 w 9662615"/>
              <a:gd name="connsiteY26" fmla="*/ 1419149 h 1598136"/>
              <a:gd name="connsiteX27" fmla="*/ 6748428 w 9662615"/>
              <a:gd name="connsiteY27" fmla="*/ 1420308 h 1598136"/>
              <a:gd name="connsiteX28" fmla="*/ 6654257 w 9662615"/>
              <a:gd name="connsiteY28" fmla="*/ 1424143 h 1598136"/>
              <a:gd name="connsiteX29" fmla="*/ 6620123 w 9662615"/>
              <a:gd name="connsiteY29" fmla="*/ 1430535 h 1598136"/>
              <a:gd name="connsiteX30" fmla="*/ 6571355 w 9662615"/>
              <a:gd name="connsiteY30" fmla="*/ 1436144 h 1598136"/>
              <a:gd name="connsiteX31" fmla="*/ 6486557 w 9662615"/>
              <a:gd name="connsiteY31" fmla="*/ 1449861 h 1598136"/>
              <a:gd name="connsiteX32" fmla="*/ 6370419 w 9662615"/>
              <a:gd name="connsiteY32" fmla="*/ 1461649 h 1598136"/>
              <a:gd name="connsiteX33" fmla="*/ 6278839 w 9662615"/>
              <a:gd name="connsiteY33" fmla="*/ 1449160 h 1598136"/>
              <a:gd name="connsiteX34" fmla="*/ 6272455 w 9662615"/>
              <a:gd name="connsiteY34" fmla="*/ 1453191 h 1598136"/>
              <a:gd name="connsiteX35" fmla="*/ 6212659 w 9662615"/>
              <a:gd name="connsiteY35" fmla="*/ 1454850 h 1598136"/>
              <a:gd name="connsiteX36" fmla="*/ 6069317 w 9662615"/>
              <a:gd name="connsiteY36" fmla="*/ 1445838 h 1598136"/>
              <a:gd name="connsiteX37" fmla="*/ 5878477 w 9662615"/>
              <a:gd name="connsiteY37" fmla="*/ 1439180 h 1598136"/>
              <a:gd name="connsiteX38" fmla="*/ 5838387 w 9662615"/>
              <a:gd name="connsiteY38" fmla="*/ 1444679 h 1598136"/>
              <a:gd name="connsiteX39" fmla="*/ 5771136 w 9662615"/>
              <a:gd name="connsiteY39" fmla="*/ 1453639 h 1598136"/>
              <a:gd name="connsiteX40" fmla="*/ 5724081 w 9662615"/>
              <a:gd name="connsiteY40" fmla="*/ 1470431 h 1598136"/>
              <a:gd name="connsiteX41" fmla="*/ 5666577 w 9662615"/>
              <a:gd name="connsiteY41" fmla="*/ 1473921 h 1598136"/>
              <a:gd name="connsiteX42" fmla="*/ 5649068 w 9662615"/>
              <a:gd name="connsiteY42" fmla="*/ 1461676 h 1598136"/>
              <a:gd name="connsiteX43" fmla="*/ 5588902 w 9662615"/>
              <a:gd name="connsiteY43" fmla="*/ 1469647 h 1598136"/>
              <a:gd name="connsiteX44" fmla="*/ 5498090 w 9662615"/>
              <a:gd name="connsiteY44" fmla="*/ 1483173 h 1598136"/>
              <a:gd name="connsiteX45" fmla="*/ 5444641 w 9662615"/>
              <a:gd name="connsiteY45" fmla="*/ 1487602 h 1598136"/>
              <a:gd name="connsiteX46" fmla="*/ 5299812 w 9662615"/>
              <a:gd name="connsiteY46" fmla="*/ 1503362 h 1598136"/>
              <a:gd name="connsiteX47" fmla="*/ 5213947 w 9662615"/>
              <a:gd name="connsiteY47" fmla="*/ 1516637 h 1598136"/>
              <a:gd name="connsiteX48" fmla="*/ 5090342 w 9662615"/>
              <a:gd name="connsiteY48" fmla="*/ 1546680 h 1598136"/>
              <a:gd name="connsiteX49" fmla="*/ 5129812 w 9662615"/>
              <a:gd name="connsiteY49" fmla="*/ 1521277 h 1598136"/>
              <a:gd name="connsiteX50" fmla="*/ 5059484 w 9662615"/>
              <a:gd name="connsiteY50" fmla="*/ 1546802 h 1598136"/>
              <a:gd name="connsiteX51" fmla="*/ 5038524 w 9662615"/>
              <a:gd name="connsiteY51" fmla="*/ 1545675 h 1598136"/>
              <a:gd name="connsiteX52" fmla="*/ 5026564 w 9662615"/>
              <a:gd name="connsiteY52" fmla="*/ 1545376 h 1598136"/>
              <a:gd name="connsiteX53" fmla="*/ 4969433 w 9662615"/>
              <a:gd name="connsiteY53" fmla="*/ 1550865 h 1598136"/>
              <a:gd name="connsiteX54" fmla="*/ 4921303 w 9662615"/>
              <a:gd name="connsiteY54" fmla="*/ 1575379 h 1598136"/>
              <a:gd name="connsiteX55" fmla="*/ 4863775 w 9662615"/>
              <a:gd name="connsiteY55" fmla="*/ 1562633 h 1598136"/>
              <a:gd name="connsiteX56" fmla="*/ 4847242 w 9662615"/>
              <a:gd name="connsiteY56" fmla="*/ 1565435 h 1598136"/>
              <a:gd name="connsiteX57" fmla="*/ 4856839 w 9662615"/>
              <a:gd name="connsiteY57" fmla="*/ 1598136 h 1598136"/>
              <a:gd name="connsiteX58" fmla="*/ 4791466 w 9662615"/>
              <a:gd name="connsiteY58" fmla="*/ 1561324 h 1598136"/>
              <a:gd name="connsiteX59" fmla="*/ 4784247 w 9662615"/>
              <a:gd name="connsiteY59" fmla="*/ 1562342 h 1598136"/>
              <a:gd name="connsiteX60" fmla="*/ 4748477 w 9662615"/>
              <a:gd name="connsiteY60" fmla="*/ 1556925 h 1598136"/>
              <a:gd name="connsiteX61" fmla="*/ 4730033 w 9662615"/>
              <a:gd name="connsiteY61" fmla="*/ 1555274 h 1598136"/>
              <a:gd name="connsiteX62" fmla="*/ 4724747 w 9662615"/>
              <a:gd name="connsiteY62" fmla="*/ 1552439 h 1598136"/>
              <a:gd name="connsiteX63" fmla="*/ 4697562 w 9662615"/>
              <a:gd name="connsiteY63" fmla="*/ 1551206 h 1598136"/>
              <a:gd name="connsiteX64" fmla="*/ 4662664 w 9662615"/>
              <a:gd name="connsiteY64" fmla="*/ 1573162 h 1598136"/>
              <a:gd name="connsiteX65" fmla="*/ 4603028 w 9662615"/>
              <a:gd name="connsiteY65" fmla="*/ 1568821 h 1598136"/>
              <a:gd name="connsiteX66" fmla="*/ 4541612 w 9662615"/>
              <a:gd name="connsiteY66" fmla="*/ 1545262 h 1598136"/>
              <a:gd name="connsiteX67" fmla="*/ 4422155 w 9662615"/>
              <a:gd name="connsiteY67" fmla="*/ 1542059 h 1598136"/>
              <a:gd name="connsiteX68" fmla="*/ 4221826 w 9662615"/>
              <a:gd name="connsiteY68" fmla="*/ 1508923 h 1598136"/>
              <a:gd name="connsiteX69" fmla="*/ 4096601 w 9662615"/>
              <a:gd name="connsiteY69" fmla="*/ 1521563 h 1598136"/>
              <a:gd name="connsiteX70" fmla="*/ 3970635 w 9662615"/>
              <a:gd name="connsiteY70" fmla="*/ 1544815 h 1598136"/>
              <a:gd name="connsiteX71" fmla="*/ 3833906 w 9662615"/>
              <a:gd name="connsiteY71" fmla="*/ 1516637 h 1598136"/>
              <a:gd name="connsiteX72" fmla="*/ 3696258 w 9662615"/>
              <a:gd name="connsiteY72" fmla="*/ 1537563 h 1598136"/>
              <a:gd name="connsiteX73" fmla="*/ 3594070 w 9662615"/>
              <a:gd name="connsiteY73" fmla="*/ 1509422 h 1598136"/>
              <a:gd name="connsiteX74" fmla="*/ 3565233 w 9662615"/>
              <a:gd name="connsiteY74" fmla="*/ 1515122 h 1598136"/>
              <a:gd name="connsiteX75" fmla="*/ 3560267 w 9662615"/>
              <a:gd name="connsiteY75" fmla="*/ 1516288 h 1598136"/>
              <a:gd name="connsiteX76" fmla="*/ 3540258 w 9662615"/>
              <a:gd name="connsiteY76" fmla="*/ 1516976 h 1598136"/>
              <a:gd name="connsiteX77" fmla="*/ 3534780 w 9662615"/>
              <a:gd name="connsiteY77" fmla="*/ 1522141 h 1598136"/>
              <a:gd name="connsiteX78" fmla="*/ 3504783 w 9662615"/>
              <a:gd name="connsiteY78" fmla="*/ 1526739 h 1598136"/>
              <a:gd name="connsiteX79" fmla="*/ 3430805 w 9662615"/>
              <a:gd name="connsiteY79" fmla="*/ 1542521 h 1598136"/>
              <a:gd name="connsiteX80" fmla="*/ 3292707 w 9662615"/>
              <a:gd name="connsiteY80" fmla="*/ 1520490 h 1598136"/>
              <a:gd name="connsiteX81" fmla="*/ 3187872 w 9662615"/>
              <a:gd name="connsiteY81" fmla="*/ 1519991 h 1598136"/>
              <a:gd name="connsiteX82" fmla="*/ 3148026 w 9662615"/>
              <a:gd name="connsiteY82" fmla="*/ 1524777 h 1598136"/>
              <a:gd name="connsiteX83" fmla="*/ 3092394 w 9662615"/>
              <a:gd name="connsiteY83" fmla="*/ 1528115 h 1598136"/>
              <a:gd name="connsiteX84" fmla="*/ 2994200 w 9662615"/>
              <a:gd name="connsiteY84" fmla="*/ 1537857 h 1598136"/>
              <a:gd name="connsiteX85" fmla="*/ 2862301 w 9662615"/>
              <a:gd name="connsiteY85" fmla="*/ 1544250 h 1598136"/>
              <a:gd name="connsiteX86" fmla="*/ 2766335 w 9662615"/>
              <a:gd name="connsiteY86" fmla="*/ 1527662 h 1598136"/>
              <a:gd name="connsiteX87" fmla="*/ 2757836 w 9662615"/>
              <a:gd name="connsiteY87" fmla="*/ 1531371 h 1598136"/>
              <a:gd name="connsiteX88" fmla="*/ 2691555 w 9662615"/>
              <a:gd name="connsiteY88" fmla="*/ 1530283 h 1598136"/>
              <a:gd name="connsiteX89" fmla="*/ 2491676 w 9662615"/>
              <a:gd name="connsiteY89" fmla="*/ 1500859 h 1598136"/>
              <a:gd name="connsiteX90" fmla="*/ 2378036 w 9662615"/>
              <a:gd name="connsiteY90" fmla="*/ 1520645 h 1598136"/>
              <a:gd name="connsiteX91" fmla="*/ 2284269 w 9662615"/>
              <a:gd name="connsiteY91" fmla="*/ 1503068 h 1598136"/>
              <a:gd name="connsiteX92" fmla="*/ 2207104 w 9662615"/>
              <a:gd name="connsiteY92" fmla="*/ 1508888 h 1598136"/>
              <a:gd name="connsiteX93" fmla="*/ 2149226 w 9662615"/>
              <a:gd name="connsiteY93" fmla="*/ 1523409 h 1598136"/>
              <a:gd name="connsiteX94" fmla="*/ 2084783 w 9662615"/>
              <a:gd name="connsiteY94" fmla="*/ 1524245 h 1598136"/>
              <a:gd name="connsiteX95" fmla="*/ 2070075 w 9662615"/>
              <a:gd name="connsiteY95" fmla="*/ 1511285 h 1598136"/>
              <a:gd name="connsiteX96" fmla="*/ 2001057 w 9662615"/>
              <a:gd name="connsiteY96" fmla="*/ 1516449 h 1598136"/>
              <a:gd name="connsiteX97" fmla="*/ 1896330 w 9662615"/>
              <a:gd name="connsiteY97" fmla="*/ 1525725 h 1598136"/>
              <a:gd name="connsiteX98" fmla="*/ 1835994 w 9662615"/>
              <a:gd name="connsiteY98" fmla="*/ 1527678 h 1598136"/>
              <a:gd name="connsiteX99" fmla="*/ 1671119 w 9662615"/>
              <a:gd name="connsiteY99" fmla="*/ 1536701 h 1598136"/>
              <a:gd name="connsiteX100" fmla="*/ 1601337 w 9662615"/>
              <a:gd name="connsiteY100" fmla="*/ 1548552 h 1598136"/>
              <a:gd name="connsiteX101" fmla="*/ 1407755 w 9662615"/>
              <a:gd name="connsiteY101" fmla="*/ 1571444 h 1598136"/>
              <a:gd name="connsiteX102" fmla="*/ 1271994 w 9662615"/>
              <a:gd name="connsiteY102" fmla="*/ 1579471 h 1598136"/>
              <a:gd name="connsiteX103" fmla="*/ 1249226 w 9662615"/>
              <a:gd name="connsiteY103" fmla="*/ 1583140 h 1598136"/>
              <a:gd name="connsiteX104" fmla="*/ 1217719 w 9662615"/>
              <a:gd name="connsiteY104" fmla="*/ 1580863 h 1598136"/>
              <a:gd name="connsiteX105" fmla="*/ 1091432 w 9662615"/>
              <a:gd name="connsiteY105" fmla="*/ 1571003 h 1598136"/>
              <a:gd name="connsiteX106" fmla="*/ 992039 w 9662615"/>
              <a:gd name="connsiteY106" fmla="*/ 1556662 h 1598136"/>
              <a:gd name="connsiteX107" fmla="*/ 868264 w 9662615"/>
              <a:gd name="connsiteY107" fmla="*/ 1566392 h 1598136"/>
              <a:gd name="connsiteX108" fmla="*/ 792765 w 9662615"/>
              <a:gd name="connsiteY108" fmla="*/ 1563102 h 1598136"/>
              <a:gd name="connsiteX109" fmla="*/ 669055 w 9662615"/>
              <a:gd name="connsiteY109" fmla="*/ 1543638 h 1598136"/>
              <a:gd name="connsiteX110" fmla="*/ 506152 w 9662615"/>
              <a:gd name="connsiteY110" fmla="*/ 1549124 h 1598136"/>
              <a:gd name="connsiteX111" fmla="*/ 472797 w 9662615"/>
              <a:gd name="connsiteY111" fmla="*/ 1568904 h 1598136"/>
              <a:gd name="connsiteX112" fmla="*/ 427864 w 9662615"/>
              <a:gd name="connsiteY112" fmla="*/ 1580848 h 1598136"/>
              <a:gd name="connsiteX113" fmla="*/ 408381 w 9662615"/>
              <a:gd name="connsiteY113" fmla="*/ 1552940 h 1598136"/>
              <a:gd name="connsiteX114" fmla="*/ 267163 w 9662615"/>
              <a:gd name="connsiteY114" fmla="*/ 1531913 h 1598136"/>
              <a:gd name="connsiteX115" fmla="*/ 196644 w 9662615"/>
              <a:gd name="connsiteY115" fmla="*/ 1524565 h 1598136"/>
              <a:gd name="connsiteX116" fmla="*/ 86819 w 9662615"/>
              <a:gd name="connsiteY116" fmla="*/ 1519517 h 1598136"/>
              <a:gd name="connsiteX117" fmla="*/ 53369 w 9662615"/>
              <a:gd name="connsiteY117" fmla="*/ 1516853 h 1598136"/>
              <a:gd name="connsiteX118" fmla="*/ 2359 w 9662615"/>
              <a:gd name="connsiteY118" fmla="*/ 1515247 h 1598136"/>
              <a:gd name="connsiteX119" fmla="*/ 0 w 9662615"/>
              <a:gd name="connsiteY119" fmla="*/ 1514932 h 1598136"/>
              <a:gd name="connsiteX120" fmla="*/ 0 w 9662615"/>
              <a:gd name="connsiteY120" fmla="*/ 0 h 1598136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724747 w 9662615"/>
              <a:gd name="connsiteY62" fmla="*/ 1552439 h 1592835"/>
              <a:gd name="connsiteX63" fmla="*/ 4697562 w 9662615"/>
              <a:gd name="connsiteY63" fmla="*/ 1551206 h 1592835"/>
              <a:gd name="connsiteX64" fmla="*/ 4662664 w 9662615"/>
              <a:gd name="connsiteY64" fmla="*/ 1573162 h 1592835"/>
              <a:gd name="connsiteX65" fmla="*/ 4603028 w 9662615"/>
              <a:gd name="connsiteY65" fmla="*/ 1568821 h 1592835"/>
              <a:gd name="connsiteX66" fmla="*/ 4541612 w 9662615"/>
              <a:gd name="connsiteY66" fmla="*/ 1545262 h 1592835"/>
              <a:gd name="connsiteX67" fmla="*/ 4422155 w 9662615"/>
              <a:gd name="connsiteY67" fmla="*/ 1542059 h 1592835"/>
              <a:gd name="connsiteX68" fmla="*/ 4221826 w 9662615"/>
              <a:gd name="connsiteY68" fmla="*/ 1508923 h 1592835"/>
              <a:gd name="connsiteX69" fmla="*/ 4096601 w 9662615"/>
              <a:gd name="connsiteY69" fmla="*/ 1521563 h 1592835"/>
              <a:gd name="connsiteX70" fmla="*/ 3970635 w 9662615"/>
              <a:gd name="connsiteY70" fmla="*/ 1544815 h 1592835"/>
              <a:gd name="connsiteX71" fmla="*/ 3833906 w 9662615"/>
              <a:gd name="connsiteY71" fmla="*/ 1516637 h 1592835"/>
              <a:gd name="connsiteX72" fmla="*/ 3696258 w 9662615"/>
              <a:gd name="connsiteY72" fmla="*/ 1537563 h 1592835"/>
              <a:gd name="connsiteX73" fmla="*/ 3594070 w 9662615"/>
              <a:gd name="connsiteY73" fmla="*/ 1509422 h 1592835"/>
              <a:gd name="connsiteX74" fmla="*/ 3565233 w 9662615"/>
              <a:gd name="connsiteY74" fmla="*/ 1515122 h 1592835"/>
              <a:gd name="connsiteX75" fmla="*/ 3560267 w 9662615"/>
              <a:gd name="connsiteY75" fmla="*/ 1516288 h 1592835"/>
              <a:gd name="connsiteX76" fmla="*/ 3540258 w 9662615"/>
              <a:gd name="connsiteY76" fmla="*/ 1516976 h 1592835"/>
              <a:gd name="connsiteX77" fmla="*/ 3534780 w 9662615"/>
              <a:gd name="connsiteY77" fmla="*/ 1522141 h 1592835"/>
              <a:gd name="connsiteX78" fmla="*/ 3504783 w 9662615"/>
              <a:gd name="connsiteY78" fmla="*/ 1526739 h 1592835"/>
              <a:gd name="connsiteX79" fmla="*/ 3430805 w 9662615"/>
              <a:gd name="connsiteY79" fmla="*/ 1542521 h 1592835"/>
              <a:gd name="connsiteX80" fmla="*/ 3292707 w 9662615"/>
              <a:gd name="connsiteY80" fmla="*/ 1520490 h 1592835"/>
              <a:gd name="connsiteX81" fmla="*/ 3187872 w 9662615"/>
              <a:gd name="connsiteY81" fmla="*/ 1519991 h 1592835"/>
              <a:gd name="connsiteX82" fmla="*/ 3148026 w 9662615"/>
              <a:gd name="connsiteY82" fmla="*/ 1524777 h 1592835"/>
              <a:gd name="connsiteX83" fmla="*/ 3092394 w 9662615"/>
              <a:gd name="connsiteY83" fmla="*/ 1528115 h 1592835"/>
              <a:gd name="connsiteX84" fmla="*/ 2994200 w 9662615"/>
              <a:gd name="connsiteY84" fmla="*/ 1537857 h 1592835"/>
              <a:gd name="connsiteX85" fmla="*/ 2862301 w 9662615"/>
              <a:gd name="connsiteY85" fmla="*/ 1544250 h 1592835"/>
              <a:gd name="connsiteX86" fmla="*/ 2766335 w 9662615"/>
              <a:gd name="connsiteY86" fmla="*/ 1527662 h 1592835"/>
              <a:gd name="connsiteX87" fmla="*/ 2757836 w 9662615"/>
              <a:gd name="connsiteY87" fmla="*/ 1531371 h 1592835"/>
              <a:gd name="connsiteX88" fmla="*/ 2691555 w 9662615"/>
              <a:gd name="connsiteY88" fmla="*/ 1530283 h 1592835"/>
              <a:gd name="connsiteX89" fmla="*/ 2491676 w 9662615"/>
              <a:gd name="connsiteY89" fmla="*/ 1500859 h 1592835"/>
              <a:gd name="connsiteX90" fmla="*/ 2378036 w 9662615"/>
              <a:gd name="connsiteY90" fmla="*/ 1520645 h 1592835"/>
              <a:gd name="connsiteX91" fmla="*/ 2284269 w 9662615"/>
              <a:gd name="connsiteY91" fmla="*/ 1503068 h 1592835"/>
              <a:gd name="connsiteX92" fmla="*/ 2207104 w 9662615"/>
              <a:gd name="connsiteY92" fmla="*/ 1508888 h 1592835"/>
              <a:gd name="connsiteX93" fmla="*/ 2149226 w 9662615"/>
              <a:gd name="connsiteY93" fmla="*/ 1523409 h 1592835"/>
              <a:gd name="connsiteX94" fmla="*/ 2084783 w 9662615"/>
              <a:gd name="connsiteY94" fmla="*/ 1524245 h 1592835"/>
              <a:gd name="connsiteX95" fmla="*/ 2070075 w 9662615"/>
              <a:gd name="connsiteY95" fmla="*/ 1511285 h 1592835"/>
              <a:gd name="connsiteX96" fmla="*/ 2001057 w 9662615"/>
              <a:gd name="connsiteY96" fmla="*/ 1516449 h 1592835"/>
              <a:gd name="connsiteX97" fmla="*/ 1896330 w 9662615"/>
              <a:gd name="connsiteY97" fmla="*/ 1525725 h 1592835"/>
              <a:gd name="connsiteX98" fmla="*/ 1835994 w 9662615"/>
              <a:gd name="connsiteY98" fmla="*/ 1527678 h 1592835"/>
              <a:gd name="connsiteX99" fmla="*/ 1671119 w 9662615"/>
              <a:gd name="connsiteY99" fmla="*/ 1536701 h 1592835"/>
              <a:gd name="connsiteX100" fmla="*/ 1601337 w 9662615"/>
              <a:gd name="connsiteY100" fmla="*/ 1548552 h 1592835"/>
              <a:gd name="connsiteX101" fmla="*/ 1407755 w 9662615"/>
              <a:gd name="connsiteY101" fmla="*/ 1571444 h 1592835"/>
              <a:gd name="connsiteX102" fmla="*/ 1271994 w 9662615"/>
              <a:gd name="connsiteY102" fmla="*/ 1579471 h 1592835"/>
              <a:gd name="connsiteX103" fmla="*/ 1249226 w 9662615"/>
              <a:gd name="connsiteY103" fmla="*/ 1583140 h 1592835"/>
              <a:gd name="connsiteX104" fmla="*/ 1217719 w 9662615"/>
              <a:gd name="connsiteY104" fmla="*/ 1580863 h 1592835"/>
              <a:gd name="connsiteX105" fmla="*/ 1091432 w 9662615"/>
              <a:gd name="connsiteY105" fmla="*/ 1571003 h 1592835"/>
              <a:gd name="connsiteX106" fmla="*/ 992039 w 9662615"/>
              <a:gd name="connsiteY106" fmla="*/ 1556662 h 1592835"/>
              <a:gd name="connsiteX107" fmla="*/ 868264 w 9662615"/>
              <a:gd name="connsiteY107" fmla="*/ 1566392 h 1592835"/>
              <a:gd name="connsiteX108" fmla="*/ 792765 w 9662615"/>
              <a:gd name="connsiteY108" fmla="*/ 1563102 h 1592835"/>
              <a:gd name="connsiteX109" fmla="*/ 669055 w 9662615"/>
              <a:gd name="connsiteY109" fmla="*/ 1543638 h 1592835"/>
              <a:gd name="connsiteX110" fmla="*/ 506152 w 9662615"/>
              <a:gd name="connsiteY110" fmla="*/ 1549124 h 1592835"/>
              <a:gd name="connsiteX111" fmla="*/ 472797 w 9662615"/>
              <a:gd name="connsiteY111" fmla="*/ 1568904 h 1592835"/>
              <a:gd name="connsiteX112" fmla="*/ 427864 w 9662615"/>
              <a:gd name="connsiteY112" fmla="*/ 1580848 h 1592835"/>
              <a:gd name="connsiteX113" fmla="*/ 408381 w 9662615"/>
              <a:gd name="connsiteY113" fmla="*/ 1552940 h 1592835"/>
              <a:gd name="connsiteX114" fmla="*/ 267163 w 9662615"/>
              <a:gd name="connsiteY114" fmla="*/ 1531913 h 1592835"/>
              <a:gd name="connsiteX115" fmla="*/ 196644 w 9662615"/>
              <a:gd name="connsiteY115" fmla="*/ 1524565 h 1592835"/>
              <a:gd name="connsiteX116" fmla="*/ 86819 w 9662615"/>
              <a:gd name="connsiteY116" fmla="*/ 1519517 h 1592835"/>
              <a:gd name="connsiteX117" fmla="*/ 53369 w 9662615"/>
              <a:gd name="connsiteY117" fmla="*/ 1516853 h 1592835"/>
              <a:gd name="connsiteX118" fmla="*/ 2359 w 9662615"/>
              <a:gd name="connsiteY118" fmla="*/ 1515247 h 1592835"/>
              <a:gd name="connsiteX119" fmla="*/ 0 w 9662615"/>
              <a:gd name="connsiteY119" fmla="*/ 1514932 h 1592835"/>
              <a:gd name="connsiteX120" fmla="*/ 0 w 9662615"/>
              <a:gd name="connsiteY120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48477 w 9662615"/>
              <a:gd name="connsiteY60" fmla="*/ 1556925 h 1592835"/>
              <a:gd name="connsiteX61" fmla="*/ 4730033 w 9662615"/>
              <a:gd name="connsiteY61" fmla="*/ 1555274 h 1592835"/>
              <a:gd name="connsiteX62" fmla="*/ 4697562 w 9662615"/>
              <a:gd name="connsiteY62" fmla="*/ 1551206 h 1592835"/>
              <a:gd name="connsiteX63" fmla="*/ 4662664 w 9662615"/>
              <a:gd name="connsiteY63" fmla="*/ 1573162 h 1592835"/>
              <a:gd name="connsiteX64" fmla="*/ 4603028 w 9662615"/>
              <a:gd name="connsiteY64" fmla="*/ 1568821 h 1592835"/>
              <a:gd name="connsiteX65" fmla="*/ 4541612 w 9662615"/>
              <a:gd name="connsiteY65" fmla="*/ 1545262 h 1592835"/>
              <a:gd name="connsiteX66" fmla="*/ 4422155 w 9662615"/>
              <a:gd name="connsiteY66" fmla="*/ 1542059 h 1592835"/>
              <a:gd name="connsiteX67" fmla="*/ 4221826 w 9662615"/>
              <a:gd name="connsiteY67" fmla="*/ 1508923 h 1592835"/>
              <a:gd name="connsiteX68" fmla="*/ 4096601 w 9662615"/>
              <a:gd name="connsiteY68" fmla="*/ 1521563 h 1592835"/>
              <a:gd name="connsiteX69" fmla="*/ 3970635 w 9662615"/>
              <a:gd name="connsiteY69" fmla="*/ 1544815 h 1592835"/>
              <a:gd name="connsiteX70" fmla="*/ 3833906 w 9662615"/>
              <a:gd name="connsiteY70" fmla="*/ 1516637 h 1592835"/>
              <a:gd name="connsiteX71" fmla="*/ 3696258 w 9662615"/>
              <a:gd name="connsiteY71" fmla="*/ 1537563 h 1592835"/>
              <a:gd name="connsiteX72" fmla="*/ 3594070 w 9662615"/>
              <a:gd name="connsiteY72" fmla="*/ 1509422 h 1592835"/>
              <a:gd name="connsiteX73" fmla="*/ 3565233 w 9662615"/>
              <a:gd name="connsiteY73" fmla="*/ 1515122 h 1592835"/>
              <a:gd name="connsiteX74" fmla="*/ 3560267 w 9662615"/>
              <a:gd name="connsiteY74" fmla="*/ 1516288 h 1592835"/>
              <a:gd name="connsiteX75" fmla="*/ 3540258 w 9662615"/>
              <a:gd name="connsiteY75" fmla="*/ 1516976 h 1592835"/>
              <a:gd name="connsiteX76" fmla="*/ 3534780 w 9662615"/>
              <a:gd name="connsiteY76" fmla="*/ 1522141 h 1592835"/>
              <a:gd name="connsiteX77" fmla="*/ 3504783 w 9662615"/>
              <a:gd name="connsiteY77" fmla="*/ 1526739 h 1592835"/>
              <a:gd name="connsiteX78" fmla="*/ 3430805 w 9662615"/>
              <a:gd name="connsiteY78" fmla="*/ 1542521 h 1592835"/>
              <a:gd name="connsiteX79" fmla="*/ 3292707 w 9662615"/>
              <a:gd name="connsiteY79" fmla="*/ 1520490 h 1592835"/>
              <a:gd name="connsiteX80" fmla="*/ 3187872 w 9662615"/>
              <a:gd name="connsiteY80" fmla="*/ 1519991 h 1592835"/>
              <a:gd name="connsiteX81" fmla="*/ 3148026 w 9662615"/>
              <a:gd name="connsiteY81" fmla="*/ 1524777 h 1592835"/>
              <a:gd name="connsiteX82" fmla="*/ 3092394 w 9662615"/>
              <a:gd name="connsiteY82" fmla="*/ 1528115 h 1592835"/>
              <a:gd name="connsiteX83" fmla="*/ 2994200 w 9662615"/>
              <a:gd name="connsiteY83" fmla="*/ 1537857 h 1592835"/>
              <a:gd name="connsiteX84" fmla="*/ 2862301 w 9662615"/>
              <a:gd name="connsiteY84" fmla="*/ 1544250 h 1592835"/>
              <a:gd name="connsiteX85" fmla="*/ 2766335 w 9662615"/>
              <a:gd name="connsiteY85" fmla="*/ 1527662 h 1592835"/>
              <a:gd name="connsiteX86" fmla="*/ 2757836 w 9662615"/>
              <a:gd name="connsiteY86" fmla="*/ 1531371 h 1592835"/>
              <a:gd name="connsiteX87" fmla="*/ 2691555 w 9662615"/>
              <a:gd name="connsiteY87" fmla="*/ 1530283 h 1592835"/>
              <a:gd name="connsiteX88" fmla="*/ 2491676 w 9662615"/>
              <a:gd name="connsiteY88" fmla="*/ 1500859 h 1592835"/>
              <a:gd name="connsiteX89" fmla="*/ 2378036 w 9662615"/>
              <a:gd name="connsiteY89" fmla="*/ 1520645 h 1592835"/>
              <a:gd name="connsiteX90" fmla="*/ 2284269 w 9662615"/>
              <a:gd name="connsiteY90" fmla="*/ 1503068 h 1592835"/>
              <a:gd name="connsiteX91" fmla="*/ 2207104 w 9662615"/>
              <a:gd name="connsiteY91" fmla="*/ 1508888 h 1592835"/>
              <a:gd name="connsiteX92" fmla="*/ 2149226 w 9662615"/>
              <a:gd name="connsiteY92" fmla="*/ 1523409 h 1592835"/>
              <a:gd name="connsiteX93" fmla="*/ 2084783 w 9662615"/>
              <a:gd name="connsiteY93" fmla="*/ 1524245 h 1592835"/>
              <a:gd name="connsiteX94" fmla="*/ 2070075 w 9662615"/>
              <a:gd name="connsiteY94" fmla="*/ 1511285 h 1592835"/>
              <a:gd name="connsiteX95" fmla="*/ 2001057 w 9662615"/>
              <a:gd name="connsiteY95" fmla="*/ 1516449 h 1592835"/>
              <a:gd name="connsiteX96" fmla="*/ 1896330 w 9662615"/>
              <a:gd name="connsiteY96" fmla="*/ 1525725 h 1592835"/>
              <a:gd name="connsiteX97" fmla="*/ 1835994 w 9662615"/>
              <a:gd name="connsiteY97" fmla="*/ 1527678 h 1592835"/>
              <a:gd name="connsiteX98" fmla="*/ 1671119 w 9662615"/>
              <a:gd name="connsiteY98" fmla="*/ 1536701 h 1592835"/>
              <a:gd name="connsiteX99" fmla="*/ 1601337 w 9662615"/>
              <a:gd name="connsiteY99" fmla="*/ 1548552 h 1592835"/>
              <a:gd name="connsiteX100" fmla="*/ 1407755 w 9662615"/>
              <a:gd name="connsiteY100" fmla="*/ 1571444 h 1592835"/>
              <a:gd name="connsiteX101" fmla="*/ 1271994 w 9662615"/>
              <a:gd name="connsiteY101" fmla="*/ 1579471 h 1592835"/>
              <a:gd name="connsiteX102" fmla="*/ 1249226 w 9662615"/>
              <a:gd name="connsiteY102" fmla="*/ 1583140 h 1592835"/>
              <a:gd name="connsiteX103" fmla="*/ 1217719 w 9662615"/>
              <a:gd name="connsiteY103" fmla="*/ 1580863 h 1592835"/>
              <a:gd name="connsiteX104" fmla="*/ 1091432 w 9662615"/>
              <a:gd name="connsiteY104" fmla="*/ 1571003 h 1592835"/>
              <a:gd name="connsiteX105" fmla="*/ 992039 w 9662615"/>
              <a:gd name="connsiteY105" fmla="*/ 1556662 h 1592835"/>
              <a:gd name="connsiteX106" fmla="*/ 868264 w 9662615"/>
              <a:gd name="connsiteY106" fmla="*/ 1566392 h 1592835"/>
              <a:gd name="connsiteX107" fmla="*/ 792765 w 9662615"/>
              <a:gd name="connsiteY107" fmla="*/ 1563102 h 1592835"/>
              <a:gd name="connsiteX108" fmla="*/ 669055 w 9662615"/>
              <a:gd name="connsiteY108" fmla="*/ 1543638 h 1592835"/>
              <a:gd name="connsiteX109" fmla="*/ 506152 w 9662615"/>
              <a:gd name="connsiteY109" fmla="*/ 1549124 h 1592835"/>
              <a:gd name="connsiteX110" fmla="*/ 472797 w 9662615"/>
              <a:gd name="connsiteY110" fmla="*/ 1568904 h 1592835"/>
              <a:gd name="connsiteX111" fmla="*/ 427864 w 9662615"/>
              <a:gd name="connsiteY111" fmla="*/ 1580848 h 1592835"/>
              <a:gd name="connsiteX112" fmla="*/ 408381 w 9662615"/>
              <a:gd name="connsiteY112" fmla="*/ 1552940 h 1592835"/>
              <a:gd name="connsiteX113" fmla="*/ 267163 w 9662615"/>
              <a:gd name="connsiteY113" fmla="*/ 1531913 h 1592835"/>
              <a:gd name="connsiteX114" fmla="*/ 196644 w 9662615"/>
              <a:gd name="connsiteY114" fmla="*/ 1524565 h 1592835"/>
              <a:gd name="connsiteX115" fmla="*/ 86819 w 9662615"/>
              <a:gd name="connsiteY115" fmla="*/ 1519517 h 1592835"/>
              <a:gd name="connsiteX116" fmla="*/ 53369 w 9662615"/>
              <a:gd name="connsiteY116" fmla="*/ 1516853 h 1592835"/>
              <a:gd name="connsiteX117" fmla="*/ 2359 w 9662615"/>
              <a:gd name="connsiteY117" fmla="*/ 1515247 h 1592835"/>
              <a:gd name="connsiteX118" fmla="*/ 0 w 9662615"/>
              <a:gd name="connsiteY118" fmla="*/ 1514932 h 1592835"/>
              <a:gd name="connsiteX119" fmla="*/ 0 w 9662615"/>
              <a:gd name="connsiteY119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0033 w 9662615"/>
              <a:gd name="connsiteY60" fmla="*/ 1555274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592835"/>
              <a:gd name="connsiteX1" fmla="*/ 9662615 w 9662615"/>
              <a:gd name="connsiteY1" fmla="*/ 0 h 1592835"/>
              <a:gd name="connsiteX2" fmla="*/ 9662615 w 9662615"/>
              <a:gd name="connsiteY2" fmla="*/ 1280346 h 1592835"/>
              <a:gd name="connsiteX3" fmla="*/ 9658420 w 9662615"/>
              <a:gd name="connsiteY3" fmla="*/ 1280106 h 1592835"/>
              <a:gd name="connsiteX4" fmla="*/ 9469546 w 9662615"/>
              <a:gd name="connsiteY4" fmla="*/ 1289837 h 1592835"/>
              <a:gd name="connsiteX5" fmla="*/ 9385895 w 9662615"/>
              <a:gd name="connsiteY5" fmla="*/ 1269203 h 1592835"/>
              <a:gd name="connsiteX6" fmla="*/ 9144767 w 9662615"/>
              <a:gd name="connsiteY6" fmla="*/ 1264120 h 1592835"/>
              <a:gd name="connsiteX7" fmla="*/ 8837252 w 9662615"/>
              <a:gd name="connsiteY7" fmla="*/ 1350515 h 1592835"/>
              <a:gd name="connsiteX8" fmla="*/ 8705466 w 9662615"/>
              <a:gd name="connsiteY8" fmla="*/ 1342419 h 1592835"/>
              <a:gd name="connsiteX9" fmla="*/ 8652221 w 9662615"/>
              <a:gd name="connsiteY9" fmla="*/ 1326906 h 1592835"/>
              <a:gd name="connsiteX10" fmla="*/ 8632312 w 9662615"/>
              <a:gd name="connsiteY10" fmla="*/ 1326025 h 1592835"/>
              <a:gd name="connsiteX11" fmla="*/ 8591582 w 9662615"/>
              <a:gd name="connsiteY11" fmla="*/ 1341666 h 1592835"/>
              <a:gd name="connsiteX12" fmla="*/ 8537336 w 9662615"/>
              <a:gd name="connsiteY12" fmla="*/ 1341684 h 1592835"/>
              <a:gd name="connsiteX13" fmla="*/ 8472508 w 9662615"/>
              <a:gd name="connsiteY13" fmla="*/ 1363109 h 1592835"/>
              <a:gd name="connsiteX14" fmla="*/ 8258477 w 9662615"/>
              <a:gd name="connsiteY14" fmla="*/ 1370666 h 1592835"/>
              <a:gd name="connsiteX15" fmla="*/ 8197961 w 9662615"/>
              <a:gd name="connsiteY15" fmla="*/ 1392804 h 1592835"/>
              <a:gd name="connsiteX16" fmla="*/ 8171196 w 9662615"/>
              <a:gd name="connsiteY16" fmla="*/ 1397216 h 1592835"/>
              <a:gd name="connsiteX17" fmla="*/ 8127667 w 9662615"/>
              <a:gd name="connsiteY17" fmla="*/ 1418254 h 1592835"/>
              <a:gd name="connsiteX18" fmla="*/ 7974579 w 9662615"/>
              <a:gd name="connsiteY18" fmla="*/ 1383439 h 1592835"/>
              <a:gd name="connsiteX19" fmla="*/ 7768351 w 9662615"/>
              <a:gd name="connsiteY19" fmla="*/ 1395051 h 1592835"/>
              <a:gd name="connsiteX20" fmla="*/ 7635985 w 9662615"/>
              <a:gd name="connsiteY20" fmla="*/ 1386363 h 1592835"/>
              <a:gd name="connsiteX21" fmla="*/ 7466069 w 9662615"/>
              <a:gd name="connsiteY21" fmla="*/ 1377654 h 1592835"/>
              <a:gd name="connsiteX22" fmla="*/ 7355642 w 9662615"/>
              <a:gd name="connsiteY22" fmla="*/ 1407761 h 1592835"/>
              <a:gd name="connsiteX23" fmla="*/ 7151610 w 9662615"/>
              <a:gd name="connsiteY23" fmla="*/ 1397856 h 1592835"/>
              <a:gd name="connsiteX24" fmla="*/ 7082147 w 9662615"/>
              <a:gd name="connsiteY24" fmla="*/ 1406113 h 1592835"/>
              <a:gd name="connsiteX25" fmla="*/ 7014958 w 9662615"/>
              <a:gd name="connsiteY25" fmla="*/ 1396883 h 1592835"/>
              <a:gd name="connsiteX26" fmla="*/ 6907567 w 9662615"/>
              <a:gd name="connsiteY26" fmla="*/ 1419149 h 1592835"/>
              <a:gd name="connsiteX27" fmla="*/ 6748428 w 9662615"/>
              <a:gd name="connsiteY27" fmla="*/ 1420308 h 1592835"/>
              <a:gd name="connsiteX28" fmla="*/ 6654257 w 9662615"/>
              <a:gd name="connsiteY28" fmla="*/ 1424143 h 1592835"/>
              <a:gd name="connsiteX29" fmla="*/ 6620123 w 9662615"/>
              <a:gd name="connsiteY29" fmla="*/ 1430535 h 1592835"/>
              <a:gd name="connsiteX30" fmla="*/ 6571355 w 9662615"/>
              <a:gd name="connsiteY30" fmla="*/ 1436144 h 1592835"/>
              <a:gd name="connsiteX31" fmla="*/ 6486557 w 9662615"/>
              <a:gd name="connsiteY31" fmla="*/ 1449861 h 1592835"/>
              <a:gd name="connsiteX32" fmla="*/ 6370419 w 9662615"/>
              <a:gd name="connsiteY32" fmla="*/ 1461649 h 1592835"/>
              <a:gd name="connsiteX33" fmla="*/ 6278839 w 9662615"/>
              <a:gd name="connsiteY33" fmla="*/ 1449160 h 1592835"/>
              <a:gd name="connsiteX34" fmla="*/ 6272455 w 9662615"/>
              <a:gd name="connsiteY34" fmla="*/ 1453191 h 1592835"/>
              <a:gd name="connsiteX35" fmla="*/ 6212659 w 9662615"/>
              <a:gd name="connsiteY35" fmla="*/ 1454850 h 1592835"/>
              <a:gd name="connsiteX36" fmla="*/ 6069317 w 9662615"/>
              <a:gd name="connsiteY36" fmla="*/ 1445838 h 1592835"/>
              <a:gd name="connsiteX37" fmla="*/ 5878477 w 9662615"/>
              <a:gd name="connsiteY37" fmla="*/ 1439180 h 1592835"/>
              <a:gd name="connsiteX38" fmla="*/ 5838387 w 9662615"/>
              <a:gd name="connsiteY38" fmla="*/ 1444679 h 1592835"/>
              <a:gd name="connsiteX39" fmla="*/ 5771136 w 9662615"/>
              <a:gd name="connsiteY39" fmla="*/ 1453639 h 1592835"/>
              <a:gd name="connsiteX40" fmla="*/ 5724081 w 9662615"/>
              <a:gd name="connsiteY40" fmla="*/ 1470431 h 1592835"/>
              <a:gd name="connsiteX41" fmla="*/ 5666577 w 9662615"/>
              <a:gd name="connsiteY41" fmla="*/ 1473921 h 1592835"/>
              <a:gd name="connsiteX42" fmla="*/ 5649068 w 9662615"/>
              <a:gd name="connsiteY42" fmla="*/ 1461676 h 1592835"/>
              <a:gd name="connsiteX43" fmla="*/ 5588902 w 9662615"/>
              <a:gd name="connsiteY43" fmla="*/ 1469647 h 1592835"/>
              <a:gd name="connsiteX44" fmla="*/ 5498090 w 9662615"/>
              <a:gd name="connsiteY44" fmla="*/ 1483173 h 1592835"/>
              <a:gd name="connsiteX45" fmla="*/ 5444641 w 9662615"/>
              <a:gd name="connsiteY45" fmla="*/ 1487602 h 1592835"/>
              <a:gd name="connsiteX46" fmla="*/ 5299812 w 9662615"/>
              <a:gd name="connsiteY46" fmla="*/ 1503362 h 1592835"/>
              <a:gd name="connsiteX47" fmla="*/ 5213947 w 9662615"/>
              <a:gd name="connsiteY47" fmla="*/ 1516637 h 1592835"/>
              <a:gd name="connsiteX48" fmla="*/ 5090342 w 9662615"/>
              <a:gd name="connsiteY48" fmla="*/ 1546680 h 1592835"/>
              <a:gd name="connsiteX49" fmla="*/ 5129812 w 9662615"/>
              <a:gd name="connsiteY49" fmla="*/ 1521277 h 1592835"/>
              <a:gd name="connsiteX50" fmla="*/ 5059484 w 9662615"/>
              <a:gd name="connsiteY50" fmla="*/ 1546802 h 1592835"/>
              <a:gd name="connsiteX51" fmla="*/ 5038524 w 9662615"/>
              <a:gd name="connsiteY51" fmla="*/ 1545675 h 1592835"/>
              <a:gd name="connsiteX52" fmla="*/ 5026564 w 9662615"/>
              <a:gd name="connsiteY52" fmla="*/ 1545376 h 1592835"/>
              <a:gd name="connsiteX53" fmla="*/ 4969433 w 9662615"/>
              <a:gd name="connsiteY53" fmla="*/ 1550865 h 1592835"/>
              <a:gd name="connsiteX54" fmla="*/ 4921303 w 9662615"/>
              <a:gd name="connsiteY54" fmla="*/ 1575379 h 1592835"/>
              <a:gd name="connsiteX55" fmla="*/ 4863775 w 9662615"/>
              <a:gd name="connsiteY55" fmla="*/ 1562633 h 1592835"/>
              <a:gd name="connsiteX56" fmla="*/ 4847242 w 9662615"/>
              <a:gd name="connsiteY56" fmla="*/ 1565435 h 1592835"/>
              <a:gd name="connsiteX57" fmla="*/ 4856839 w 9662615"/>
              <a:gd name="connsiteY57" fmla="*/ 1592835 h 1592835"/>
              <a:gd name="connsiteX58" fmla="*/ 4791466 w 9662615"/>
              <a:gd name="connsiteY58" fmla="*/ 1561324 h 1592835"/>
              <a:gd name="connsiteX59" fmla="*/ 4784247 w 9662615"/>
              <a:gd name="connsiteY59" fmla="*/ 1562342 h 1592835"/>
              <a:gd name="connsiteX60" fmla="*/ 4735334 w 9662615"/>
              <a:gd name="connsiteY60" fmla="*/ 1581778 h 1592835"/>
              <a:gd name="connsiteX61" fmla="*/ 4697562 w 9662615"/>
              <a:gd name="connsiteY61" fmla="*/ 1551206 h 1592835"/>
              <a:gd name="connsiteX62" fmla="*/ 4662664 w 9662615"/>
              <a:gd name="connsiteY62" fmla="*/ 1573162 h 1592835"/>
              <a:gd name="connsiteX63" fmla="*/ 4603028 w 9662615"/>
              <a:gd name="connsiteY63" fmla="*/ 1568821 h 1592835"/>
              <a:gd name="connsiteX64" fmla="*/ 4541612 w 9662615"/>
              <a:gd name="connsiteY64" fmla="*/ 1545262 h 1592835"/>
              <a:gd name="connsiteX65" fmla="*/ 4422155 w 9662615"/>
              <a:gd name="connsiteY65" fmla="*/ 1542059 h 1592835"/>
              <a:gd name="connsiteX66" fmla="*/ 4221826 w 9662615"/>
              <a:gd name="connsiteY66" fmla="*/ 1508923 h 1592835"/>
              <a:gd name="connsiteX67" fmla="*/ 4096601 w 9662615"/>
              <a:gd name="connsiteY67" fmla="*/ 1521563 h 1592835"/>
              <a:gd name="connsiteX68" fmla="*/ 3970635 w 9662615"/>
              <a:gd name="connsiteY68" fmla="*/ 1544815 h 1592835"/>
              <a:gd name="connsiteX69" fmla="*/ 3833906 w 9662615"/>
              <a:gd name="connsiteY69" fmla="*/ 1516637 h 1592835"/>
              <a:gd name="connsiteX70" fmla="*/ 3696258 w 9662615"/>
              <a:gd name="connsiteY70" fmla="*/ 1537563 h 1592835"/>
              <a:gd name="connsiteX71" fmla="*/ 3594070 w 9662615"/>
              <a:gd name="connsiteY71" fmla="*/ 1509422 h 1592835"/>
              <a:gd name="connsiteX72" fmla="*/ 3565233 w 9662615"/>
              <a:gd name="connsiteY72" fmla="*/ 1515122 h 1592835"/>
              <a:gd name="connsiteX73" fmla="*/ 3560267 w 9662615"/>
              <a:gd name="connsiteY73" fmla="*/ 1516288 h 1592835"/>
              <a:gd name="connsiteX74" fmla="*/ 3540258 w 9662615"/>
              <a:gd name="connsiteY74" fmla="*/ 1516976 h 1592835"/>
              <a:gd name="connsiteX75" fmla="*/ 3534780 w 9662615"/>
              <a:gd name="connsiteY75" fmla="*/ 1522141 h 1592835"/>
              <a:gd name="connsiteX76" fmla="*/ 3504783 w 9662615"/>
              <a:gd name="connsiteY76" fmla="*/ 1526739 h 1592835"/>
              <a:gd name="connsiteX77" fmla="*/ 3430805 w 9662615"/>
              <a:gd name="connsiteY77" fmla="*/ 1542521 h 1592835"/>
              <a:gd name="connsiteX78" fmla="*/ 3292707 w 9662615"/>
              <a:gd name="connsiteY78" fmla="*/ 1520490 h 1592835"/>
              <a:gd name="connsiteX79" fmla="*/ 3187872 w 9662615"/>
              <a:gd name="connsiteY79" fmla="*/ 1519991 h 1592835"/>
              <a:gd name="connsiteX80" fmla="*/ 3148026 w 9662615"/>
              <a:gd name="connsiteY80" fmla="*/ 1524777 h 1592835"/>
              <a:gd name="connsiteX81" fmla="*/ 3092394 w 9662615"/>
              <a:gd name="connsiteY81" fmla="*/ 1528115 h 1592835"/>
              <a:gd name="connsiteX82" fmla="*/ 2994200 w 9662615"/>
              <a:gd name="connsiteY82" fmla="*/ 1537857 h 1592835"/>
              <a:gd name="connsiteX83" fmla="*/ 2862301 w 9662615"/>
              <a:gd name="connsiteY83" fmla="*/ 1544250 h 1592835"/>
              <a:gd name="connsiteX84" fmla="*/ 2766335 w 9662615"/>
              <a:gd name="connsiteY84" fmla="*/ 1527662 h 1592835"/>
              <a:gd name="connsiteX85" fmla="*/ 2757836 w 9662615"/>
              <a:gd name="connsiteY85" fmla="*/ 1531371 h 1592835"/>
              <a:gd name="connsiteX86" fmla="*/ 2691555 w 9662615"/>
              <a:gd name="connsiteY86" fmla="*/ 1530283 h 1592835"/>
              <a:gd name="connsiteX87" fmla="*/ 2491676 w 9662615"/>
              <a:gd name="connsiteY87" fmla="*/ 1500859 h 1592835"/>
              <a:gd name="connsiteX88" fmla="*/ 2378036 w 9662615"/>
              <a:gd name="connsiteY88" fmla="*/ 1520645 h 1592835"/>
              <a:gd name="connsiteX89" fmla="*/ 2284269 w 9662615"/>
              <a:gd name="connsiteY89" fmla="*/ 1503068 h 1592835"/>
              <a:gd name="connsiteX90" fmla="*/ 2207104 w 9662615"/>
              <a:gd name="connsiteY90" fmla="*/ 1508888 h 1592835"/>
              <a:gd name="connsiteX91" fmla="*/ 2149226 w 9662615"/>
              <a:gd name="connsiteY91" fmla="*/ 1523409 h 1592835"/>
              <a:gd name="connsiteX92" fmla="*/ 2084783 w 9662615"/>
              <a:gd name="connsiteY92" fmla="*/ 1524245 h 1592835"/>
              <a:gd name="connsiteX93" fmla="*/ 2070075 w 9662615"/>
              <a:gd name="connsiteY93" fmla="*/ 1511285 h 1592835"/>
              <a:gd name="connsiteX94" fmla="*/ 2001057 w 9662615"/>
              <a:gd name="connsiteY94" fmla="*/ 1516449 h 1592835"/>
              <a:gd name="connsiteX95" fmla="*/ 1896330 w 9662615"/>
              <a:gd name="connsiteY95" fmla="*/ 1525725 h 1592835"/>
              <a:gd name="connsiteX96" fmla="*/ 1835994 w 9662615"/>
              <a:gd name="connsiteY96" fmla="*/ 1527678 h 1592835"/>
              <a:gd name="connsiteX97" fmla="*/ 1671119 w 9662615"/>
              <a:gd name="connsiteY97" fmla="*/ 1536701 h 1592835"/>
              <a:gd name="connsiteX98" fmla="*/ 1601337 w 9662615"/>
              <a:gd name="connsiteY98" fmla="*/ 1548552 h 1592835"/>
              <a:gd name="connsiteX99" fmla="*/ 1407755 w 9662615"/>
              <a:gd name="connsiteY99" fmla="*/ 1571444 h 1592835"/>
              <a:gd name="connsiteX100" fmla="*/ 1271994 w 9662615"/>
              <a:gd name="connsiteY100" fmla="*/ 1579471 h 1592835"/>
              <a:gd name="connsiteX101" fmla="*/ 1249226 w 9662615"/>
              <a:gd name="connsiteY101" fmla="*/ 1583140 h 1592835"/>
              <a:gd name="connsiteX102" fmla="*/ 1217719 w 9662615"/>
              <a:gd name="connsiteY102" fmla="*/ 1580863 h 1592835"/>
              <a:gd name="connsiteX103" fmla="*/ 1091432 w 9662615"/>
              <a:gd name="connsiteY103" fmla="*/ 1571003 h 1592835"/>
              <a:gd name="connsiteX104" fmla="*/ 992039 w 9662615"/>
              <a:gd name="connsiteY104" fmla="*/ 1556662 h 1592835"/>
              <a:gd name="connsiteX105" fmla="*/ 868264 w 9662615"/>
              <a:gd name="connsiteY105" fmla="*/ 1566392 h 1592835"/>
              <a:gd name="connsiteX106" fmla="*/ 792765 w 9662615"/>
              <a:gd name="connsiteY106" fmla="*/ 1563102 h 1592835"/>
              <a:gd name="connsiteX107" fmla="*/ 669055 w 9662615"/>
              <a:gd name="connsiteY107" fmla="*/ 1543638 h 1592835"/>
              <a:gd name="connsiteX108" fmla="*/ 506152 w 9662615"/>
              <a:gd name="connsiteY108" fmla="*/ 1549124 h 1592835"/>
              <a:gd name="connsiteX109" fmla="*/ 472797 w 9662615"/>
              <a:gd name="connsiteY109" fmla="*/ 1568904 h 1592835"/>
              <a:gd name="connsiteX110" fmla="*/ 427864 w 9662615"/>
              <a:gd name="connsiteY110" fmla="*/ 1580848 h 1592835"/>
              <a:gd name="connsiteX111" fmla="*/ 408381 w 9662615"/>
              <a:gd name="connsiteY111" fmla="*/ 1552940 h 1592835"/>
              <a:gd name="connsiteX112" fmla="*/ 267163 w 9662615"/>
              <a:gd name="connsiteY112" fmla="*/ 1531913 h 1592835"/>
              <a:gd name="connsiteX113" fmla="*/ 196644 w 9662615"/>
              <a:gd name="connsiteY113" fmla="*/ 1524565 h 1592835"/>
              <a:gd name="connsiteX114" fmla="*/ 86819 w 9662615"/>
              <a:gd name="connsiteY114" fmla="*/ 1519517 h 1592835"/>
              <a:gd name="connsiteX115" fmla="*/ 53369 w 9662615"/>
              <a:gd name="connsiteY115" fmla="*/ 1516853 h 1592835"/>
              <a:gd name="connsiteX116" fmla="*/ 2359 w 9662615"/>
              <a:gd name="connsiteY116" fmla="*/ 1515247 h 1592835"/>
              <a:gd name="connsiteX117" fmla="*/ 0 w 9662615"/>
              <a:gd name="connsiteY117" fmla="*/ 1514932 h 1592835"/>
              <a:gd name="connsiteX118" fmla="*/ 0 w 9662615"/>
              <a:gd name="connsiteY118" fmla="*/ 0 h 1592835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565435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63775 w 9662615"/>
              <a:gd name="connsiteY55" fmla="*/ 1562633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64826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92226"/>
              <a:gd name="connsiteX1" fmla="*/ 9662615 w 9662615"/>
              <a:gd name="connsiteY1" fmla="*/ 0 h 1692226"/>
              <a:gd name="connsiteX2" fmla="*/ 9662615 w 9662615"/>
              <a:gd name="connsiteY2" fmla="*/ 1280346 h 1692226"/>
              <a:gd name="connsiteX3" fmla="*/ 9658420 w 9662615"/>
              <a:gd name="connsiteY3" fmla="*/ 1280106 h 1692226"/>
              <a:gd name="connsiteX4" fmla="*/ 9469546 w 9662615"/>
              <a:gd name="connsiteY4" fmla="*/ 1289837 h 1692226"/>
              <a:gd name="connsiteX5" fmla="*/ 9385895 w 9662615"/>
              <a:gd name="connsiteY5" fmla="*/ 1269203 h 1692226"/>
              <a:gd name="connsiteX6" fmla="*/ 9144767 w 9662615"/>
              <a:gd name="connsiteY6" fmla="*/ 1264120 h 1692226"/>
              <a:gd name="connsiteX7" fmla="*/ 8837252 w 9662615"/>
              <a:gd name="connsiteY7" fmla="*/ 1350515 h 1692226"/>
              <a:gd name="connsiteX8" fmla="*/ 8705466 w 9662615"/>
              <a:gd name="connsiteY8" fmla="*/ 1342419 h 1692226"/>
              <a:gd name="connsiteX9" fmla="*/ 8652221 w 9662615"/>
              <a:gd name="connsiteY9" fmla="*/ 1326906 h 1692226"/>
              <a:gd name="connsiteX10" fmla="*/ 8632312 w 9662615"/>
              <a:gd name="connsiteY10" fmla="*/ 1326025 h 1692226"/>
              <a:gd name="connsiteX11" fmla="*/ 8591582 w 9662615"/>
              <a:gd name="connsiteY11" fmla="*/ 1341666 h 1692226"/>
              <a:gd name="connsiteX12" fmla="*/ 8537336 w 9662615"/>
              <a:gd name="connsiteY12" fmla="*/ 1341684 h 1692226"/>
              <a:gd name="connsiteX13" fmla="*/ 8472508 w 9662615"/>
              <a:gd name="connsiteY13" fmla="*/ 1363109 h 1692226"/>
              <a:gd name="connsiteX14" fmla="*/ 8258477 w 9662615"/>
              <a:gd name="connsiteY14" fmla="*/ 1370666 h 1692226"/>
              <a:gd name="connsiteX15" fmla="*/ 8197961 w 9662615"/>
              <a:gd name="connsiteY15" fmla="*/ 1392804 h 1692226"/>
              <a:gd name="connsiteX16" fmla="*/ 8171196 w 9662615"/>
              <a:gd name="connsiteY16" fmla="*/ 1397216 h 1692226"/>
              <a:gd name="connsiteX17" fmla="*/ 8127667 w 9662615"/>
              <a:gd name="connsiteY17" fmla="*/ 1418254 h 1692226"/>
              <a:gd name="connsiteX18" fmla="*/ 7974579 w 9662615"/>
              <a:gd name="connsiteY18" fmla="*/ 1383439 h 1692226"/>
              <a:gd name="connsiteX19" fmla="*/ 7768351 w 9662615"/>
              <a:gd name="connsiteY19" fmla="*/ 1395051 h 1692226"/>
              <a:gd name="connsiteX20" fmla="*/ 7635985 w 9662615"/>
              <a:gd name="connsiteY20" fmla="*/ 1386363 h 1692226"/>
              <a:gd name="connsiteX21" fmla="*/ 7466069 w 9662615"/>
              <a:gd name="connsiteY21" fmla="*/ 1377654 h 1692226"/>
              <a:gd name="connsiteX22" fmla="*/ 7355642 w 9662615"/>
              <a:gd name="connsiteY22" fmla="*/ 1407761 h 1692226"/>
              <a:gd name="connsiteX23" fmla="*/ 7151610 w 9662615"/>
              <a:gd name="connsiteY23" fmla="*/ 1397856 h 1692226"/>
              <a:gd name="connsiteX24" fmla="*/ 7082147 w 9662615"/>
              <a:gd name="connsiteY24" fmla="*/ 1406113 h 1692226"/>
              <a:gd name="connsiteX25" fmla="*/ 7014958 w 9662615"/>
              <a:gd name="connsiteY25" fmla="*/ 1396883 h 1692226"/>
              <a:gd name="connsiteX26" fmla="*/ 6907567 w 9662615"/>
              <a:gd name="connsiteY26" fmla="*/ 1419149 h 1692226"/>
              <a:gd name="connsiteX27" fmla="*/ 6748428 w 9662615"/>
              <a:gd name="connsiteY27" fmla="*/ 1420308 h 1692226"/>
              <a:gd name="connsiteX28" fmla="*/ 6654257 w 9662615"/>
              <a:gd name="connsiteY28" fmla="*/ 1424143 h 1692226"/>
              <a:gd name="connsiteX29" fmla="*/ 6620123 w 9662615"/>
              <a:gd name="connsiteY29" fmla="*/ 1430535 h 1692226"/>
              <a:gd name="connsiteX30" fmla="*/ 6571355 w 9662615"/>
              <a:gd name="connsiteY30" fmla="*/ 1436144 h 1692226"/>
              <a:gd name="connsiteX31" fmla="*/ 6486557 w 9662615"/>
              <a:gd name="connsiteY31" fmla="*/ 1449861 h 1692226"/>
              <a:gd name="connsiteX32" fmla="*/ 6370419 w 9662615"/>
              <a:gd name="connsiteY32" fmla="*/ 1461649 h 1692226"/>
              <a:gd name="connsiteX33" fmla="*/ 6278839 w 9662615"/>
              <a:gd name="connsiteY33" fmla="*/ 1449160 h 1692226"/>
              <a:gd name="connsiteX34" fmla="*/ 6272455 w 9662615"/>
              <a:gd name="connsiteY34" fmla="*/ 1453191 h 1692226"/>
              <a:gd name="connsiteX35" fmla="*/ 6212659 w 9662615"/>
              <a:gd name="connsiteY35" fmla="*/ 1454850 h 1692226"/>
              <a:gd name="connsiteX36" fmla="*/ 6069317 w 9662615"/>
              <a:gd name="connsiteY36" fmla="*/ 1445838 h 1692226"/>
              <a:gd name="connsiteX37" fmla="*/ 5878477 w 9662615"/>
              <a:gd name="connsiteY37" fmla="*/ 1439180 h 1692226"/>
              <a:gd name="connsiteX38" fmla="*/ 5838387 w 9662615"/>
              <a:gd name="connsiteY38" fmla="*/ 1444679 h 1692226"/>
              <a:gd name="connsiteX39" fmla="*/ 5771136 w 9662615"/>
              <a:gd name="connsiteY39" fmla="*/ 1453639 h 1692226"/>
              <a:gd name="connsiteX40" fmla="*/ 5724081 w 9662615"/>
              <a:gd name="connsiteY40" fmla="*/ 1470431 h 1692226"/>
              <a:gd name="connsiteX41" fmla="*/ 5666577 w 9662615"/>
              <a:gd name="connsiteY41" fmla="*/ 1473921 h 1692226"/>
              <a:gd name="connsiteX42" fmla="*/ 5649068 w 9662615"/>
              <a:gd name="connsiteY42" fmla="*/ 1461676 h 1692226"/>
              <a:gd name="connsiteX43" fmla="*/ 5588902 w 9662615"/>
              <a:gd name="connsiteY43" fmla="*/ 1469647 h 1692226"/>
              <a:gd name="connsiteX44" fmla="*/ 5498090 w 9662615"/>
              <a:gd name="connsiteY44" fmla="*/ 1483173 h 1692226"/>
              <a:gd name="connsiteX45" fmla="*/ 5444641 w 9662615"/>
              <a:gd name="connsiteY45" fmla="*/ 1487602 h 1692226"/>
              <a:gd name="connsiteX46" fmla="*/ 5299812 w 9662615"/>
              <a:gd name="connsiteY46" fmla="*/ 1503362 h 1692226"/>
              <a:gd name="connsiteX47" fmla="*/ 5213947 w 9662615"/>
              <a:gd name="connsiteY47" fmla="*/ 1516637 h 1692226"/>
              <a:gd name="connsiteX48" fmla="*/ 5090342 w 9662615"/>
              <a:gd name="connsiteY48" fmla="*/ 1546680 h 1692226"/>
              <a:gd name="connsiteX49" fmla="*/ 5129812 w 9662615"/>
              <a:gd name="connsiteY49" fmla="*/ 1521277 h 1692226"/>
              <a:gd name="connsiteX50" fmla="*/ 5059484 w 9662615"/>
              <a:gd name="connsiteY50" fmla="*/ 1546802 h 1692226"/>
              <a:gd name="connsiteX51" fmla="*/ 5038524 w 9662615"/>
              <a:gd name="connsiteY51" fmla="*/ 1545675 h 1692226"/>
              <a:gd name="connsiteX52" fmla="*/ 5026564 w 9662615"/>
              <a:gd name="connsiteY52" fmla="*/ 1545376 h 1692226"/>
              <a:gd name="connsiteX53" fmla="*/ 4969433 w 9662615"/>
              <a:gd name="connsiteY53" fmla="*/ 1550865 h 1692226"/>
              <a:gd name="connsiteX54" fmla="*/ 4921303 w 9662615"/>
              <a:gd name="connsiteY54" fmla="*/ 1575379 h 1692226"/>
              <a:gd name="connsiteX55" fmla="*/ 4871726 w 9662615"/>
              <a:gd name="connsiteY55" fmla="*/ 1570584 h 1692226"/>
              <a:gd name="connsiteX56" fmla="*/ 4847242 w 9662615"/>
              <a:gd name="connsiteY56" fmla="*/ 1621094 h 1692226"/>
              <a:gd name="connsiteX57" fmla="*/ 4809131 w 9662615"/>
              <a:gd name="connsiteY57" fmla="*/ 1692226 h 1692226"/>
              <a:gd name="connsiteX58" fmla="*/ 4791466 w 9662615"/>
              <a:gd name="connsiteY58" fmla="*/ 1561324 h 1692226"/>
              <a:gd name="connsiteX59" fmla="*/ 4784247 w 9662615"/>
              <a:gd name="connsiteY59" fmla="*/ 1562342 h 1692226"/>
              <a:gd name="connsiteX60" fmla="*/ 4735334 w 9662615"/>
              <a:gd name="connsiteY60" fmla="*/ 1581778 h 1692226"/>
              <a:gd name="connsiteX61" fmla="*/ 4697562 w 9662615"/>
              <a:gd name="connsiteY61" fmla="*/ 1551206 h 1692226"/>
              <a:gd name="connsiteX62" fmla="*/ 4662664 w 9662615"/>
              <a:gd name="connsiteY62" fmla="*/ 1573162 h 1692226"/>
              <a:gd name="connsiteX63" fmla="*/ 4603028 w 9662615"/>
              <a:gd name="connsiteY63" fmla="*/ 1568821 h 1692226"/>
              <a:gd name="connsiteX64" fmla="*/ 4541612 w 9662615"/>
              <a:gd name="connsiteY64" fmla="*/ 1545262 h 1692226"/>
              <a:gd name="connsiteX65" fmla="*/ 4422155 w 9662615"/>
              <a:gd name="connsiteY65" fmla="*/ 1542059 h 1692226"/>
              <a:gd name="connsiteX66" fmla="*/ 4221826 w 9662615"/>
              <a:gd name="connsiteY66" fmla="*/ 1508923 h 1692226"/>
              <a:gd name="connsiteX67" fmla="*/ 4096601 w 9662615"/>
              <a:gd name="connsiteY67" fmla="*/ 1521563 h 1692226"/>
              <a:gd name="connsiteX68" fmla="*/ 3970635 w 9662615"/>
              <a:gd name="connsiteY68" fmla="*/ 1544815 h 1692226"/>
              <a:gd name="connsiteX69" fmla="*/ 3833906 w 9662615"/>
              <a:gd name="connsiteY69" fmla="*/ 1516637 h 1692226"/>
              <a:gd name="connsiteX70" fmla="*/ 3696258 w 9662615"/>
              <a:gd name="connsiteY70" fmla="*/ 1537563 h 1692226"/>
              <a:gd name="connsiteX71" fmla="*/ 3594070 w 9662615"/>
              <a:gd name="connsiteY71" fmla="*/ 1509422 h 1692226"/>
              <a:gd name="connsiteX72" fmla="*/ 3565233 w 9662615"/>
              <a:gd name="connsiteY72" fmla="*/ 1515122 h 1692226"/>
              <a:gd name="connsiteX73" fmla="*/ 3560267 w 9662615"/>
              <a:gd name="connsiteY73" fmla="*/ 1516288 h 1692226"/>
              <a:gd name="connsiteX74" fmla="*/ 3540258 w 9662615"/>
              <a:gd name="connsiteY74" fmla="*/ 1516976 h 1692226"/>
              <a:gd name="connsiteX75" fmla="*/ 3534780 w 9662615"/>
              <a:gd name="connsiteY75" fmla="*/ 1522141 h 1692226"/>
              <a:gd name="connsiteX76" fmla="*/ 3504783 w 9662615"/>
              <a:gd name="connsiteY76" fmla="*/ 1526739 h 1692226"/>
              <a:gd name="connsiteX77" fmla="*/ 3430805 w 9662615"/>
              <a:gd name="connsiteY77" fmla="*/ 1542521 h 1692226"/>
              <a:gd name="connsiteX78" fmla="*/ 3292707 w 9662615"/>
              <a:gd name="connsiteY78" fmla="*/ 1520490 h 1692226"/>
              <a:gd name="connsiteX79" fmla="*/ 3187872 w 9662615"/>
              <a:gd name="connsiteY79" fmla="*/ 1519991 h 1692226"/>
              <a:gd name="connsiteX80" fmla="*/ 3148026 w 9662615"/>
              <a:gd name="connsiteY80" fmla="*/ 1524777 h 1692226"/>
              <a:gd name="connsiteX81" fmla="*/ 3092394 w 9662615"/>
              <a:gd name="connsiteY81" fmla="*/ 1528115 h 1692226"/>
              <a:gd name="connsiteX82" fmla="*/ 2994200 w 9662615"/>
              <a:gd name="connsiteY82" fmla="*/ 1537857 h 1692226"/>
              <a:gd name="connsiteX83" fmla="*/ 2862301 w 9662615"/>
              <a:gd name="connsiteY83" fmla="*/ 1544250 h 1692226"/>
              <a:gd name="connsiteX84" fmla="*/ 2766335 w 9662615"/>
              <a:gd name="connsiteY84" fmla="*/ 1527662 h 1692226"/>
              <a:gd name="connsiteX85" fmla="*/ 2757836 w 9662615"/>
              <a:gd name="connsiteY85" fmla="*/ 1531371 h 1692226"/>
              <a:gd name="connsiteX86" fmla="*/ 2691555 w 9662615"/>
              <a:gd name="connsiteY86" fmla="*/ 1530283 h 1692226"/>
              <a:gd name="connsiteX87" fmla="*/ 2491676 w 9662615"/>
              <a:gd name="connsiteY87" fmla="*/ 1500859 h 1692226"/>
              <a:gd name="connsiteX88" fmla="*/ 2378036 w 9662615"/>
              <a:gd name="connsiteY88" fmla="*/ 1520645 h 1692226"/>
              <a:gd name="connsiteX89" fmla="*/ 2284269 w 9662615"/>
              <a:gd name="connsiteY89" fmla="*/ 1503068 h 1692226"/>
              <a:gd name="connsiteX90" fmla="*/ 2207104 w 9662615"/>
              <a:gd name="connsiteY90" fmla="*/ 1508888 h 1692226"/>
              <a:gd name="connsiteX91" fmla="*/ 2149226 w 9662615"/>
              <a:gd name="connsiteY91" fmla="*/ 1523409 h 1692226"/>
              <a:gd name="connsiteX92" fmla="*/ 2084783 w 9662615"/>
              <a:gd name="connsiteY92" fmla="*/ 1524245 h 1692226"/>
              <a:gd name="connsiteX93" fmla="*/ 2070075 w 9662615"/>
              <a:gd name="connsiteY93" fmla="*/ 1511285 h 1692226"/>
              <a:gd name="connsiteX94" fmla="*/ 2001057 w 9662615"/>
              <a:gd name="connsiteY94" fmla="*/ 1516449 h 1692226"/>
              <a:gd name="connsiteX95" fmla="*/ 1896330 w 9662615"/>
              <a:gd name="connsiteY95" fmla="*/ 1525725 h 1692226"/>
              <a:gd name="connsiteX96" fmla="*/ 1835994 w 9662615"/>
              <a:gd name="connsiteY96" fmla="*/ 1527678 h 1692226"/>
              <a:gd name="connsiteX97" fmla="*/ 1671119 w 9662615"/>
              <a:gd name="connsiteY97" fmla="*/ 1536701 h 1692226"/>
              <a:gd name="connsiteX98" fmla="*/ 1601337 w 9662615"/>
              <a:gd name="connsiteY98" fmla="*/ 1548552 h 1692226"/>
              <a:gd name="connsiteX99" fmla="*/ 1407755 w 9662615"/>
              <a:gd name="connsiteY99" fmla="*/ 1571444 h 1692226"/>
              <a:gd name="connsiteX100" fmla="*/ 1271994 w 9662615"/>
              <a:gd name="connsiteY100" fmla="*/ 1579471 h 1692226"/>
              <a:gd name="connsiteX101" fmla="*/ 1249226 w 9662615"/>
              <a:gd name="connsiteY101" fmla="*/ 1583140 h 1692226"/>
              <a:gd name="connsiteX102" fmla="*/ 1217719 w 9662615"/>
              <a:gd name="connsiteY102" fmla="*/ 1580863 h 1692226"/>
              <a:gd name="connsiteX103" fmla="*/ 1091432 w 9662615"/>
              <a:gd name="connsiteY103" fmla="*/ 1571003 h 1692226"/>
              <a:gd name="connsiteX104" fmla="*/ 992039 w 9662615"/>
              <a:gd name="connsiteY104" fmla="*/ 1556662 h 1692226"/>
              <a:gd name="connsiteX105" fmla="*/ 868264 w 9662615"/>
              <a:gd name="connsiteY105" fmla="*/ 1566392 h 1692226"/>
              <a:gd name="connsiteX106" fmla="*/ 792765 w 9662615"/>
              <a:gd name="connsiteY106" fmla="*/ 1563102 h 1692226"/>
              <a:gd name="connsiteX107" fmla="*/ 669055 w 9662615"/>
              <a:gd name="connsiteY107" fmla="*/ 1543638 h 1692226"/>
              <a:gd name="connsiteX108" fmla="*/ 506152 w 9662615"/>
              <a:gd name="connsiteY108" fmla="*/ 1549124 h 1692226"/>
              <a:gd name="connsiteX109" fmla="*/ 472797 w 9662615"/>
              <a:gd name="connsiteY109" fmla="*/ 1568904 h 1692226"/>
              <a:gd name="connsiteX110" fmla="*/ 427864 w 9662615"/>
              <a:gd name="connsiteY110" fmla="*/ 1580848 h 1692226"/>
              <a:gd name="connsiteX111" fmla="*/ 408381 w 9662615"/>
              <a:gd name="connsiteY111" fmla="*/ 1552940 h 1692226"/>
              <a:gd name="connsiteX112" fmla="*/ 267163 w 9662615"/>
              <a:gd name="connsiteY112" fmla="*/ 1531913 h 1692226"/>
              <a:gd name="connsiteX113" fmla="*/ 196644 w 9662615"/>
              <a:gd name="connsiteY113" fmla="*/ 1524565 h 1692226"/>
              <a:gd name="connsiteX114" fmla="*/ 86819 w 9662615"/>
              <a:gd name="connsiteY114" fmla="*/ 1519517 h 1692226"/>
              <a:gd name="connsiteX115" fmla="*/ 53369 w 9662615"/>
              <a:gd name="connsiteY115" fmla="*/ 1516853 h 1692226"/>
              <a:gd name="connsiteX116" fmla="*/ 2359 w 9662615"/>
              <a:gd name="connsiteY116" fmla="*/ 1515247 h 1692226"/>
              <a:gd name="connsiteX117" fmla="*/ 0 w 9662615"/>
              <a:gd name="connsiteY117" fmla="*/ 1514932 h 1692226"/>
              <a:gd name="connsiteX118" fmla="*/ 0 w 9662615"/>
              <a:gd name="connsiteY118" fmla="*/ 0 h 1692226"/>
              <a:gd name="connsiteX0" fmla="*/ 0 w 9662615"/>
              <a:gd name="connsiteY0" fmla="*/ 0 h 1621094"/>
              <a:gd name="connsiteX1" fmla="*/ 9662615 w 9662615"/>
              <a:gd name="connsiteY1" fmla="*/ 0 h 1621094"/>
              <a:gd name="connsiteX2" fmla="*/ 9662615 w 9662615"/>
              <a:gd name="connsiteY2" fmla="*/ 1280346 h 1621094"/>
              <a:gd name="connsiteX3" fmla="*/ 9658420 w 9662615"/>
              <a:gd name="connsiteY3" fmla="*/ 1280106 h 1621094"/>
              <a:gd name="connsiteX4" fmla="*/ 9469546 w 9662615"/>
              <a:gd name="connsiteY4" fmla="*/ 1289837 h 1621094"/>
              <a:gd name="connsiteX5" fmla="*/ 9385895 w 9662615"/>
              <a:gd name="connsiteY5" fmla="*/ 1269203 h 1621094"/>
              <a:gd name="connsiteX6" fmla="*/ 9144767 w 9662615"/>
              <a:gd name="connsiteY6" fmla="*/ 1264120 h 1621094"/>
              <a:gd name="connsiteX7" fmla="*/ 8837252 w 9662615"/>
              <a:gd name="connsiteY7" fmla="*/ 1350515 h 1621094"/>
              <a:gd name="connsiteX8" fmla="*/ 8705466 w 9662615"/>
              <a:gd name="connsiteY8" fmla="*/ 1342419 h 1621094"/>
              <a:gd name="connsiteX9" fmla="*/ 8652221 w 9662615"/>
              <a:gd name="connsiteY9" fmla="*/ 1326906 h 1621094"/>
              <a:gd name="connsiteX10" fmla="*/ 8632312 w 9662615"/>
              <a:gd name="connsiteY10" fmla="*/ 1326025 h 1621094"/>
              <a:gd name="connsiteX11" fmla="*/ 8591582 w 9662615"/>
              <a:gd name="connsiteY11" fmla="*/ 1341666 h 1621094"/>
              <a:gd name="connsiteX12" fmla="*/ 8537336 w 9662615"/>
              <a:gd name="connsiteY12" fmla="*/ 1341684 h 1621094"/>
              <a:gd name="connsiteX13" fmla="*/ 8472508 w 9662615"/>
              <a:gd name="connsiteY13" fmla="*/ 1363109 h 1621094"/>
              <a:gd name="connsiteX14" fmla="*/ 8258477 w 9662615"/>
              <a:gd name="connsiteY14" fmla="*/ 1370666 h 1621094"/>
              <a:gd name="connsiteX15" fmla="*/ 8197961 w 9662615"/>
              <a:gd name="connsiteY15" fmla="*/ 1392804 h 1621094"/>
              <a:gd name="connsiteX16" fmla="*/ 8171196 w 9662615"/>
              <a:gd name="connsiteY16" fmla="*/ 1397216 h 1621094"/>
              <a:gd name="connsiteX17" fmla="*/ 8127667 w 9662615"/>
              <a:gd name="connsiteY17" fmla="*/ 1418254 h 1621094"/>
              <a:gd name="connsiteX18" fmla="*/ 7974579 w 9662615"/>
              <a:gd name="connsiteY18" fmla="*/ 1383439 h 1621094"/>
              <a:gd name="connsiteX19" fmla="*/ 7768351 w 9662615"/>
              <a:gd name="connsiteY19" fmla="*/ 1395051 h 1621094"/>
              <a:gd name="connsiteX20" fmla="*/ 7635985 w 9662615"/>
              <a:gd name="connsiteY20" fmla="*/ 1386363 h 1621094"/>
              <a:gd name="connsiteX21" fmla="*/ 7466069 w 9662615"/>
              <a:gd name="connsiteY21" fmla="*/ 1377654 h 1621094"/>
              <a:gd name="connsiteX22" fmla="*/ 7355642 w 9662615"/>
              <a:gd name="connsiteY22" fmla="*/ 1407761 h 1621094"/>
              <a:gd name="connsiteX23" fmla="*/ 7151610 w 9662615"/>
              <a:gd name="connsiteY23" fmla="*/ 1397856 h 1621094"/>
              <a:gd name="connsiteX24" fmla="*/ 7082147 w 9662615"/>
              <a:gd name="connsiteY24" fmla="*/ 1406113 h 1621094"/>
              <a:gd name="connsiteX25" fmla="*/ 7014958 w 9662615"/>
              <a:gd name="connsiteY25" fmla="*/ 1396883 h 1621094"/>
              <a:gd name="connsiteX26" fmla="*/ 6907567 w 9662615"/>
              <a:gd name="connsiteY26" fmla="*/ 1419149 h 1621094"/>
              <a:gd name="connsiteX27" fmla="*/ 6748428 w 9662615"/>
              <a:gd name="connsiteY27" fmla="*/ 1420308 h 1621094"/>
              <a:gd name="connsiteX28" fmla="*/ 6654257 w 9662615"/>
              <a:gd name="connsiteY28" fmla="*/ 1424143 h 1621094"/>
              <a:gd name="connsiteX29" fmla="*/ 6620123 w 9662615"/>
              <a:gd name="connsiteY29" fmla="*/ 1430535 h 1621094"/>
              <a:gd name="connsiteX30" fmla="*/ 6571355 w 9662615"/>
              <a:gd name="connsiteY30" fmla="*/ 1436144 h 1621094"/>
              <a:gd name="connsiteX31" fmla="*/ 6486557 w 9662615"/>
              <a:gd name="connsiteY31" fmla="*/ 1449861 h 1621094"/>
              <a:gd name="connsiteX32" fmla="*/ 6370419 w 9662615"/>
              <a:gd name="connsiteY32" fmla="*/ 1461649 h 1621094"/>
              <a:gd name="connsiteX33" fmla="*/ 6278839 w 9662615"/>
              <a:gd name="connsiteY33" fmla="*/ 1449160 h 1621094"/>
              <a:gd name="connsiteX34" fmla="*/ 6272455 w 9662615"/>
              <a:gd name="connsiteY34" fmla="*/ 1453191 h 1621094"/>
              <a:gd name="connsiteX35" fmla="*/ 6212659 w 9662615"/>
              <a:gd name="connsiteY35" fmla="*/ 1454850 h 1621094"/>
              <a:gd name="connsiteX36" fmla="*/ 6069317 w 9662615"/>
              <a:gd name="connsiteY36" fmla="*/ 1445838 h 1621094"/>
              <a:gd name="connsiteX37" fmla="*/ 5878477 w 9662615"/>
              <a:gd name="connsiteY37" fmla="*/ 1439180 h 1621094"/>
              <a:gd name="connsiteX38" fmla="*/ 5838387 w 9662615"/>
              <a:gd name="connsiteY38" fmla="*/ 1444679 h 1621094"/>
              <a:gd name="connsiteX39" fmla="*/ 5771136 w 9662615"/>
              <a:gd name="connsiteY39" fmla="*/ 1453639 h 1621094"/>
              <a:gd name="connsiteX40" fmla="*/ 5724081 w 9662615"/>
              <a:gd name="connsiteY40" fmla="*/ 1470431 h 1621094"/>
              <a:gd name="connsiteX41" fmla="*/ 5666577 w 9662615"/>
              <a:gd name="connsiteY41" fmla="*/ 1473921 h 1621094"/>
              <a:gd name="connsiteX42" fmla="*/ 5649068 w 9662615"/>
              <a:gd name="connsiteY42" fmla="*/ 1461676 h 1621094"/>
              <a:gd name="connsiteX43" fmla="*/ 5588902 w 9662615"/>
              <a:gd name="connsiteY43" fmla="*/ 1469647 h 1621094"/>
              <a:gd name="connsiteX44" fmla="*/ 5498090 w 9662615"/>
              <a:gd name="connsiteY44" fmla="*/ 1483173 h 1621094"/>
              <a:gd name="connsiteX45" fmla="*/ 5444641 w 9662615"/>
              <a:gd name="connsiteY45" fmla="*/ 1487602 h 1621094"/>
              <a:gd name="connsiteX46" fmla="*/ 5299812 w 9662615"/>
              <a:gd name="connsiteY46" fmla="*/ 1503362 h 1621094"/>
              <a:gd name="connsiteX47" fmla="*/ 5213947 w 9662615"/>
              <a:gd name="connsiteY47" fmla="*/ 1516637 h 1621094"/>
              <a:gd name="connsiteX48" fmla="*/ 5090342 w 9662615"/>
              <a:gd name="connsiteY48" fmla="*/ 1546680 h 1621094"/>
              <a:gd name="connsiteX49" fmla="*/ 5129812 w 9662615"/>
              <a:gd name="connsiteY49" fmla="*/ 1521277 h 1621094"/>
              <a:gd name="connsiteX50" fmla="*/ 5059484 w 9662615"/>
              <a:gd name="connsiteY50" fmla="*/ 1546802 h 1621094"/>
              <a:gd name="connsiteX51" fmla="*/ 5038524 w 9662615"/>
              <a:gd name="connsiteY51" fmla="*/ 1545675 h 1621094"/>
              <a:gd name="connsiteX52" fmla="*/ 5026564 w 9662615"/>
              <a:gd name="connsiteY52" fmla="*/ 1545376 h 1621094"/>
              <a:gd name="connsiteX53" fmla="*/ 4969433 w 9662615"/>
              <a:gd name="connsiteY53" fmla="*/ 1550865 h 1621094"/>
              <a:gd name="connsiteX54" fmla="*/ 4921303 w 9662615"/>
              <a:gd name="connsiteY54" fmla="*/ 1575379 h 1621094"/>
              <a:gd name="connsiteX55" fmla="*/ 4871726 w 9662615"/>
              <a:gd name="connsiteY55" fmla="*/ 1570584 h 1621094"/>
              <a:gd name="connsiteX56" fmla="*/ 4847242 w 9662615"/>
              <a:gd name="connsiteY56" fmla="*/ 1621094 h 1621094"/>
              <a:gd name="connsiteX57" fmla="*/ 4821058 w 9662615"/>
              <a:gd name="connsiteY57" fmla="*/ 1553078 h 1621094"/>
              <a:gd name="connsiteX58" fmla="*/ 4791466 w 9662615"/>
              <a:gd name="connsiteY58" fmla="*/ 1561324 h 1621094"/>
              <a:gd name="connsiteX59" fmla="*/ 4784247 w 9662615"/>
              <a:gd name="connsiteY59" fmla="*/ 1562342 h 1621094"/>
              <a:gd name="connsiteX60" fmla="*/ 4735334 w 9662615"/>
              <a:gd name="connsiteY60" fmla="*/ 1581778 h 1621094"/>
              <a:gd name="connsiteX61" fmla="*/ 4697562 w 9662615"/>
              <a:gd name="connsiteY61" fmla="*/ 1551206 h 1621094"/>
              <a:gd name="connsiteX62" fmla="*/ 4662664 w 9662615"/>
              <a:gd name="connsiteY62" fmla="*/ 1573162 h 1621094"/>
              <a:gd name="connsiteX63" fmla="*/ 4603028 w 9662615"/>
              <a:gd name="connsiteY63" fmla="*/ 1568821 h 1621094"/>
              <a:gd name="connsiteX64" fmla="*/ 4541612 w 9662615"/>
              <a:gd name="connsiteY64" fmla="*/ 1545262 h 1621094"/>
              <a:gd name="connsiteX65" fmla="*/ 4422155 w 9662615"/>
              <a:gd name="connsiteY65" fmla="*/ 1542059 h 1621094"/>
              <a:gd name="connsiteX66" fmla="*/ 4221826 w 9662615"/>
              <a:gd name="connsiteY66" fmla="*/ 1508923 h 1621094"/>
              <a:gd name="connsiteX67" fmla="*/ 4096601 w 9662615"/>
              <a:gd name="connsiteY67" fmla="*/ 1521563 h 1621094"/>
              <a:gd name="connsiteX68" fmla="*/ 3970635 w 9662615"/>
              <a:gd name="connsiteY68" fmla="*/ 1544815 h 1621094"/>
              <a:gd name="connsiteX69" fmla="*/ 3833906 w 9662615"/>
              <a:gd name="connsiteY69" fmla="*/ 1516637 h 1621094"/>
              <a:gd name="connsiteX70" fmla="*/ 3696258 w 9662615"/>
              <a:gd name="connsiteY70" fmla="*/ 1537563 h 1621094"/>
              <a:gd name="connsiteX71" fmla="*/ 3594070 w 9662615"/>
              <a:gd name="connsiteY71" fmla="*/ 1509422 h 1621094"/>
              <a:gd name="connsiteX72" fmla="*/ 3565233 w 9662615"/>
              <a:gd name="connsiteY72" fmla="*/ 1515122 h 1621094"/>
              <a:gd name="connsiteX73" fmla="*/ 3560267 w 9662615"/>
              <a:gd name="connsiteY73" fmla="*/ 1516288 h 1621094"/>
              <a:gd name="connsiteX74" fmla="*/ 3540258 w 9662615"/>
              <a:gd name="connsiteY74" fmla="*/ 1516976 h 1621094"/>
              <a:gd name="connsiteX75" fmla="*/ 3534780 w 9662615"/>
              <a:gd name="connsiteY75" fmla="*/ 1522141 h 1621094"/>
              <a:gd name="connsiteX76" fmla="*/ 3504783 w 9662615"/>
              <a:gd name="connsiteY76" fmla="*/ 1526739 h 1621094"/>
              <a:gd name="connsiteX77" fmla="*/ 3430805 w 9662615"/>
              <a:gd name="connsiteY77" fmla="*/ 1542521 h 1621094"/>
              <a:gd name="connsiteX78" fmla="*/ 3292707 w 9662615"/>
              <a:gd name="connsiteY78" fmla="*/ 1520490 h 1621094"/>
              <a:gd name="connsiteX79" fmla="*/ 3187872 w 9662615"/>
              <a:gd name="connsiteY79" fmla="*/ 1519991 h 1621094"/>
              <a:gd name="connsiteX80" fmla="*/ 3148026 w 9662615"/>
              <a:gd name="connsiteY80" fmla="*/ 1524777 h 1621094"/>
              <a:gd name="connsiteX81" fmla="*/ 3092394 w 9662615"/>
              <a:gd name="connsiteY81" fmla="*/ 1528115 h 1621094"/>
              <a:gd name="connsiteX82" fmla="*/ 2994200 w 9662615"/>
              <a:gd name="connsiteY82" fmla="*/ 1537857 h 1621094"/>
              <a:gd name="connsiteX83" fmla="*/ 2862301 w 9662615"/>
              <a:gd name="connsiteY83" fmla="*/ 1544250 h 1621094"/>
              <a:gd name="connsiteX84" fmla="*/ 2766335 w 9662615"/>
              <a:gd name="connsiteY84" fmla="*/ 1527662 h 1621094"/>
              <a:gd name="connsiteX85" fmla="*/ 2757836 w 9662615"/>
              <a:gd name="connsiteY85" fmla="*/ 1531371 h 1621094"/>
              <a:gd name="connsiteX86" fmla="*/ 2691555 w 9662615"/>
              <a:gd name="connsiteY86" fmla="*/ 1530283 h 1621094"/>
              <a:gd name="connsiteX87" fmla="*/ 2491676 w 9662615"/>
              <a:gd name="connsiteY87" fmla="*/ 1500859 h 1621094"/>
              <a:gd name="connsiteX88" fmla="*/ 2378036 w 9662615"/>
              <a:gd name="connsiteY88" fmla="*/ 1520645 h 1621094"/>
              <a:gd name="connsiteX89" fmla="*/ 2284269 w 9662615"/>
              <a:gd name="connsiteY89" fmla="*/ 1503068 h 1621094"/>
              <a:gd name="connsiteX90" fmla="*/ 2207104 w 9662615"/>
              <a:gd name="connsiteY90" fmla="*/ 1508888 h 1621094"/>
              <a:gd name="connsiteX91" fmla="*/ 2149226 w 9662615"/>
              <a:gd name="connsiteY91" fmla="*/ 1523409 h 1621094"/>
              <a:gd name="connsiteX92" fmla="*/ 2084783 w 9662615"/>
              <a:gd name="connsiteY92" fmla="*/ 1524245 h 1621094"/>
              <a:gd name="connsiteX93" fmla="*/ 2070075 w 9662615"/>
              <a:gd name="connsiteY93" fmla="*/ 1511285 h 1621094"/>
              <a:gd name="connsiteX94" fmla="*/ 2001057 w 9662615"/>
              <a:gd name="connsiteY94" fmla="*/ 1516449 h 1621094"/>
              <a:gd name="connsiteX95" fmla="*/ 1896330 w 9662615"/>
              <a:gd name="connsiteY95" fmla="*/ 1525725 h 1621094"/>
              <a:gd name="connsiteX96" fmla="*/ 1835994 w 9662615"/>
              <a:gd name="connsiteY96" fmla="*/ 1527678 h 1621094"/>
              <a:gd name="connsiteX97" fmla="*/ 1671119 w 9662615"/>
              <a:gd name="connsiteY97" fmla="*/ 1536701 h 1621094"/>
              <a:gd name="connsiteX98" fmla="*/ 1601337 w 9662615"/>
              <a:gd name="connsiteY98" fmla="*/ 1548552 h 1621094"/>
              <a:gd name="connsiteX99" fmla="*/ 1407755 w 9662615"/>
              <a:gd name="connsiteY99" fmla="*/ 1571444 h 1621094"/>
              <a:gd name="connsiteX100" fmla="*/ 1271994 w 9662615"/>
              <a:gd name="connsiteY100" fmla="*/ 1579471 h 1621094"/>
              <a:gd name="connsiteX101" fmla="*/ 1249226 w 9662615"/>
              <a:gd name="connsiteY101" fmla="*/ 1583140 h 1621094"/>
              <a:gd name="connsiteX102" fmla="*/ 1217719 w 9662615"/>
              <a:gd name="connsiteY102" fmla="*/ 1580863 h 1621094"/>
              <a:gd name="connsiteX103" fmla="*/ 1091432 w 9662615"/>
              <a:gd name="connsiteY103" fmla="*/ 1571003 h 1621094"/>
              <a:gd name="connsiteX104" fmla="*/ 992039 w 9662615"/>
              <a:gd name="connsiteY104" fmla="*/ 1556662 h 1621094"/>
              <a:gd name="connsiteX105" fmla="*/ 868264 w 9662615"/>
              <a:gd name="connsiteY105" fmla="*/ 1566392 h 1621094"/>
              <a:gd name="connsiteX106" fmla="*/ 792765 w 9662615"/>
              <a:gd name="connsiteY106" fmla="*/ 1563102 h 1621094"/>
              <a:gd name="connsiteX107" fmla="*/ 669055 w 9662615"/>
              <a:gd name="connsiteY107" fmla="*/ 1543638 h 1621094"/>
              <a:gd name="connsiteX108" fmla="*/ 506152 w 9662615"/>
              <a:gd name="connsiteY108" fmla="*/ 1549124 h 1621094"/>
              <a:gd name="connsiteX109" fmla="*/ 472797 w 9662615"/>
              <a:gd name="connsiteY109" fmla="*/ 1568904 h 1621094"/>
              <a:gd name="connsiteX110" fmla="*/ 427864 w 9662615"/>
              <a:gd name="connsiteY110" fmla="*/ 1580848 h 1621094"/>
              <a:gd name="connsiteX111" fmla="*/ 408381 w 9662615"/>
              <a:gd name="connsiteY111" fmla="*/ 1552940 h 1621094"/>
              <a:gd name="connsiteX112" fmla="*/ 267163 w 9662615"/>
              <a:gd name="connsiteY112" fmla="*/ 1531913 h 1621094"/>
              <a:gd name="connsiteX113" fmla="*/ 196644 w 9662615"/>
              <a:gd name="connsiteY113" fmla="*/ 1524565 h 1621094"/>
              <a:gd name="connsiteX114" fmla="*/ 86819 w 9662615"/>
              <a:gd name="connsiteY114" fmla="*/ 1519517 h 1621094"/>
              <a:gd name="connsiteX115" fmla="*/ 53369 w 9662615"/>
              <a:gd name="connsiteY115" fmla="*/ 1516853 h 1621094"/>
              <a:gd name="connsiteX116" fmla="*/ 2359 w 9662615"/>
              <a:gd name="connsiteY116" fmla="*/ 1515247 h 1621094"/>
              <a:gd name="connsiteX117" fmla="*/ 0 w 9662615"/>
              <a:gd name="connsiteY117" fmla="*/ 1514932 h 1621094"/>
              <a:gd name="connsiteX118" fmla="*/ 0 w 9662615"/>
              <a:gd name="connsiteY118" fmla="*/ 0 h 1621094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1303 w 9662615"/>
              <a:gd name="connsiteY54" fmla="*/ 1575379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5334 w 9662615"/>
              <a:gd name="connsiteY60" fmla="*/ 158177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7680"/>
              <a:gd name="connsiteX1" fmla="*/ 9662615 w 9662615"/>
              <a:gd name="connsiteY1" fmla="*/ 0 h 1597680"/>
              <a:gd name="connsiteX2" fmla="*/ 9662615 w 9662615"/>
              <a:gd name="connsiteY2" fmla="*/ 1280346 h 1597680"/>
              <a:gd name="connsiteX3" fmla="*/ 9658420 w 9662615"/>
              <a:gd name="connsiteY3" fmla="*/ 1280106 h 1597680"/>
              <a:gd name="connsiteX4" fmla="*/ 9469546 w 9662615"/>
              <a:gd name="connsiteY4" fmla="*/ 1289837 h 1597680"/>
              <a:gd name="connsiteX5" fmla="*/ 9385895 w 9662615"/>
              <a:gd name="connsiteY5" fmla="*/ 1269203 h 1597680"/>
              <a:gd name="connsiteX6" fmla="*/ 9144767 w 9662615"/>
              <a:gd name="connsiteY6" fmla="*/ 1264120 h 1597680"/>
              <a:gd name="connsiteX7" fmla="*/ 8837252 w 9662615"/>
              <a:gd name="connsiteY7" fmla="*/ 1350515 h 1597680"/>
              <a:gd name="connsiteX8" fmla="*/ 8705466 w 9662615"/>
              <a:gd name="connsiteY8" fmla="*/ 1342419 h 1597680"/>
              <a:gd name="connsiteX9" fmla="*/ 8652221 w 9662615"/>
              <a:gd name="connsiteY9" fmla="*/ 1326906 h 1597680"/>
              <a:gd name="connsiteX10" fmla="*/ 8632312 w 9662615"/>
              <a:gd name="connsiteY10" fmla="*/ 1326025 h 1597680"/>
              <a:gd name="connsiteX11" fmla="*/ 8591582 w 9662615"/>
              <a:gd name="connsiteY11" fmla="*/ 1341666 h 1597680"/>
              <a:gd name="connsiteX12" fmla="*/ 8537336 w 9662615"/>
              <a:gd name="connsiteY12" fmla="*/ 1341684 h 1597680"/>
              <a:gd name="connsiteX13" fmla="*/ 8472508 w 9662615"/>
              <a:gd name="connsiteY13" fmla="*/ 1363109 h 1597680"/>
              <a:gd name="connsiteX14" fmla="*/ 8258477 w 9662615"/>
              <a:gd name="connsiteY14" fmla="*/ 1370666 h 1597680"/>
              <a:gd name="connsiteX15" fmla="*/ 8197961 w 9662615"/>
              <a:gd name="connsiteY15" fmla="*/ 1392804 h 1597680"/>
              <a:gd name="connsiteX16" fmla="*/ 8171196 w 9662615"/>
              <a:gd name="connsiteY16" fmla="*/ 1397216 h 1597680"/>
              <a:gd name="connsiteX17" fmla="*/ 8127667 w 9662615"/>
              <a:gd name="connsiteY17" fmla="*/ 1418254 h 1597680"/>
              <a:gd name="connsiteX18" fmla="*/ 7974579 w 9662615"/>
              <a:gd name="connsiteY18" fmla="*/ 1383439 h 1597680"/>
              <a:gd name="connsiteX19" fmla="*/ 7768351 w 9662615"/>
              <a:gd name="connsiteY19" fmla="*/ 1395051 h 1597680"/>
              <a:gd name="connsiteX20" fmla="*/ 7635985 w 9662615"/>
              <a:gd name="connsiteY20" fmla="*/ 1386363 h 1597680"/>
              <a:gd name="connsiteX21" fmla="*/ 7466069 w 9662615"/>
              <a:gd name="connsiteY21" fmla="*/ 1377654 h 1597680"/>
              <a:gd name="connsiteX22" fmla="*/ 7355642 w 9662615"/>
              <a:gd name="connsiteY22" fmla="*/ 1407761 h 1597680"/>
              <a:gd name="connsiteX23" fmla="*/ 7151610 w 9662615"/>
              <a:gd name="connsiteY23" fmla="*/ 1397856 h 1597680"/>
              <a:gd name="connsiteX24" fmla="*/ 7082147 w 9662615"/>
              <a:gd name="connsiteY24" fmla="*/ 1406113 h 1597680"/>
              <a:gd name="connsiteX25" fmla="*/ 7014958 w 9662615"/>
              <a:gd name="connsiteY25" fmla="*/ 1396883 h 1597680"/>
              <a:gd name="connsiteX26" fmla="*/ 6907567 w 9662615"/>
              <a:gd name="connsiteY26" fmla="*/ 1419149 h 1597680"/>
              <a:gd name="connsiteX27" fmla="*/ 6748428 w 9662615"/>
              <a:gd name="connsiteY27" fmla="*/ 1420308 h 1597680"/>
              <a:gd name="connsiteX28" fmla="*/ 6654257 w 9662615"/>
              <a:gd name="connsiteY28" fmla="*/ 1424143 h 1597680"/>
              <a:gd name="connsiteX29" fmla="*/ 6620123 w 9662615"/>
              <a:gd name="connsiteY29" fmla="*/ 1430535 h 1597680"/>
              <a:gd name="connsiteX30" fmla="*/ 6571355 w 9662615"/>
              <a:gd name="connsiteY30" fmla="*/ 1436144 h 1597680"/>
              <a:gd name="connsiteX31" fmla="*/ 6486557 w 9662615"/>
              <a:gd name="connsiteY31" fmla="*/ 1449861 h 1597680"/>
              <a:gd name="connsiteX32" fmla="*/ 6370419 w 9662615"/>
              <a:gd name="connsiteY32" fmla="*/ 1461649 h 1597680"/>
              <a:gd name="connsiteX33" fmla="*/ 6278839 w 9662615"/>
              <a:gd name="connsiteY33" fmla="*/ 1449160 h 1597680"/>
              <a:gd name="connsiteX34" fmla="*/ 6272455 w 9662615"/>
              <a:gd name="connsiteY34" fmla="*/ 1453191 h 1597680"/>
              <a:gd name="connsiteX35" fmla="*/ 6212659 w 9662615"/>
              <a:gd name="connsiteY35" fmla="*/ 1454850 h 1597680"/>
              <a:gd name="connsiteX36" fmla="*/ 6069317 w 9662615"/>
              <a:gd name="connsiteY36" fmla="*/ 1445838 h 1597680"/>
              <a:gd name="connsiteX37" fmla="*/ 5878477 w 9662615"/>
              <a:gd name="connsiteY37" fmla="*/ 1439180 h 1597680"/>
              <a:gd name="connsiteX38" fmla="*/ 5838387 w 9662615"/>
              <a:gd name="connsiteY38" fmla="*/ 1444679 h 1597680"/>
              <a:gd name="connsiteX39" fmla="*/ 5771136 w 9662615"/>
              <a:gd name="connsiteY39" fmla="*/ 1453639 h 1597680"/>
              <a:gd name="connsiteX40" fmla="*/ 5724081 w 9662615"/>
              <a:gd name="connsiteY40" fmla="*/ 1470431 h 1597680"/>
              <a:gd name="connsiteX41" fmla="*/ 5666577 w 9662615"/>
              <a:gd name="connsiteY41" fmla="*/ 1473921 h 1597680"/>
              <a:gd name="connsiteX42" fmla="*/ 5649068 w 9662615"/>
              <a:gd name="connsiteY42" fmla="*/ 1461676 h 1597680"/>
              <a:gd name="connsiteX43" fmla="*/ 5588902 w 9662615"/>
              <a:gd name="connsiteY43" fmla="*/ 1469647 h 1597680"/>
              <a:gd name="connsiteX44" fmla="*/ 5498090 w 9662615"/>
              <a:gd name="connsiteY44" fmla="*/ 1483173 h 1597680"/>
              <a:gd name="connsiteX45" fmla="*/ 5444641 w 9662615"/>
              <a:gd name="connsiteY45" fmla="*/ 1487602 h 1597680"/>
              <a:gd name="connsiteX46" fmla="*/ 5299812 w 9662615"/>
              <a:gd name="connsiteY46" fmla="*/ 1503362 h 1597680"/>
              <a:gd name="connsiteX47" fmla="*/ 5213947 w 9662615"/>
              <a:gd name="connsiteY47" fmla="*/ 1516637 h 1597680"/>
              <a:gd name="connsiteX48" fmla="*/ 5090342 w 9662615"/>
              <a:gd name="connsiteY48" fmla="*/ 1546680 h 1597680"/>
              <a:gd name="connsiteX49" fmla="*/ 5129812 w 9662615"/>
              <a:gd name="connsiteY49" fmla="*/ 1521277 h 1597680"/>
              <a:gd name="connsiteX50" fmla="*/ 5059484 w 9662615"/>
              <a:gd name="connsiteY50" fmla="*/ 1546802 h 1597680"/>
              <a:gd name="connsiteX51" fmla="*/ 5038524 w 9662615"/>
              <a:gd name="connsiteY51" fmla="*/ 1545675 h 1597680"/>
              <a:gd name="connsiteX52" fmla="*/ 5026564 w 9662615"/>
              <a:gd name="connsiteY52" fmla="*/ 1545376 h 1597680"/>
              <a:gd name="connsiteX53" fmla="*/ 4969433 w 9662615"/>
              <a:gd name="connsiteY53" fmla="*/ 1550865 h 1597680"/>
              <a:gd name="connsiteX54" fmla="*/ 4929254 w 9662615"/>
              <a:gd name="connsiteY54" fmla="*/ 1563452 h 1597680"/>
              <a:gd name="connsiteX55" fmla="*/ 4871726 w 9662615"/>
              <a:gd name="connsiteY55" fmla="*/ 1570584 h 1597680"/>
              <a:gd name="connsiteX56" fmla="*/ 4843267 w 9662615"/>
              <a:gd name="connsiteY56" fmla="*/ 1561459 h 1597680"/>
              <a:gd name="connsiteX57" fmla="*/ 4821058 w 9662615"/>
              <a:gd name="connsiteY57" fmla="*/ 1553078 h 1597680"/>
              <a:gd name="connsiteX58" fmla="*/ 4791466 w 9662615"/>
              <a:gd name="connsiteY58" fmla="*/ 1561324 h 1597680"/>
              <a:gd name="connsiteX59" fmla="*/ 4784247 w 9662615"/>
              <a:gd name="connsiteY59" fmla="*/ 1562342 h 1597680"/>
              <a:gd name="connsiteX60" fmla="*/ 4743285 w 9662615"/>
              <a:gd name="connsiteY60" fmla="*/ 1597680 h 1597680"/>
              <a:gd name="connsiteX61" fmla="*/ 4697562 w 9662615"/>
              <a:gd name="connsiteY61" fmla="*/ 1551206 h 1597680"/>
              <a:gd name="connsiteX62" fmla="*/ 4662664 w 9662615"/>
              <a:gd name="connsiteY62" fmla="*/ 1573162 h 1597680"/>
              <a:gd name="connsiteX63" fmla="*/ 4603028 w 9662615"/>
              <a:gd name="connsiteY63" fmla="*/ 1568821 h 1597680"/>
              <a:gd name="connsiteX64" fmla="*/ 4541612 w 9662615"/>
              <a:gd name="connsiteY64" fmla="*/ 1545262 h 1597680"/>
              <a:gd name="connsiteX65" fmla="*/ 4422155 w 9662615"/>
              <a:gd name="connsiteY65" fmla="*/ 1542059 h 1597680"/>
              <a:gd name="connsiteX66" fmla="*/ 4221826 w 9662615"/>
              <a:gd name="connsiteY66" fmla="*/ 1508923 h 1597680"/>
              <a:gd name="connsiteX67" fmla="*/ 4096601 w 9662615"/>
              <a:gd name="connsiteY67" fmla="*/ 1521563 h 1597680"/>
              <a:gd name="connsiteX68" fmla="*/ 3970635 w 9662615"/>
              <a:gd name="connsiteY68" fmla="*/ 1544815 h 1597680"/>
              <a:gd name="connsiteX69" fmla="*/ 3833906 w 9662615"/>
              <a:gd name="connsiteY69" fmla="*/ 1516637 h 1597680"/>
              <a:gd name="connsiteX70" fmla="*/ 3696258 w 9662615"/>
              <a:gd name="connsiteY70" fmla="*/ 1537563 h 1597680"/>
              <a:gd name="connsiteX71" fmla="*/ 3594070 w 9662615"/>
              <a:gd name="connsiteY71" fmla="*/ 1509422 h 1597680"/>
              <a:gd name="connsiteX72" fmla="*/ 3565233 w 9662615"/>
              <a:gd name="connsiteY72" fmla="*/ 1515122 h 1597680"/>
              <a:gd name="connsiteX73" fmla="*/ 3560267 w 9662615"/>
              <a:gd name="connsiteY73" fmla="*/ 1516288 h 1597680"/>
              <a:gd name="connsiteX74" fmla="*/ 3540258 w 9662615"/>
              <a:gd name="connsiteY74" fmla="*/ 1516976 h 1597680"/>
              <a:gd name="connsiteX75" fmla="*/ 3534780 w 9662615"/>
              <a:gd name="connsiteY75" fmla="*/ 1522141 h 1597680"/>
              <a:gd name="connsiteX76" fmla="*/ 3504783 w 9662615"/>
              <a:gd name="connsiteY76" fmla="*/ 1526739 h 1597680"/>
              <a:gd name="connsiteX77" fmla="*/ 3430805 w 9662615"/>
              <a:gd name="connsiteY77" fmla="*/ 1542521 h 1597680"/>
              <a:gd name="connsiteX78" fmla="*/ 3292707 w 9662615"/>
              <a:gd name="connsiteY78" fmla="*/ 1520490 h 1597680"/>
              <a:gd name="connsiteX79" fmla="*/ 3187872 w 9662615"/>
              <a:gd name="connsiteY79" fmla="*/ 1519991 h 1597680"/>
              <a:gd name="connsiteX80" fmla="*/ 3148026 w 9662615"/>
              <a:gd name="connsiteY80" fmla="*/ 1524777 h 1597680"/>
              <a:gd name="connsiteX81" fmla="*/ 3092394 w 9662615"/>
              <a:gd name="connsiteY81" fmla="*/ 1528115 h 1597680"/>
              <a:gd name="connsiteX82" fmla="*/ 2994200 w 9662615"/>
              <a:gd name="connsiteY82" fmla="*/ 1537857 h 1597680"/>
              <a:gd name="connsiteX83" fmla="*/ 2862301 w 9662615"/>
              <a:gd name="connsiteY83" fmla="*/ 1544250 h 1597680"/>
              <a:gd name="connsiteX84" fmla="*/ 2766335 w 9662615"/>
              <a:gd name="connsiteY84" fmla="*/ 1527662 h 1597680"/>
              <a:gd name="connsiteX85" fmla="*/ 2757836 w 9662615"/>
              <a:gd name="connsiteY85" fmla="*/ 1531371 h 1597680"/>
              <a:gd name="connsiteX86" fmla="*/ 2691555 w 9662615"/>
              <a:gd name="connsiteY86" fmla="*/ 1530283 h 1597680"/>
              <a:gd name="connsiteX87" fmla="*/ 2491676 w 9662615"/>
              <a:gd name="connsiteY87" fmla="*/ 1500859 h 1597680"/>
              <a:gd name="connsiteX88" fmla="*/ 2378036 w 9662615"/>
              <a:gd name="connsiteY88" fmla="*/ 1520645 h 1597680"/>
              <a:gd name="connsiteX89" fmla="*/ 2284269 w 9662615"/>
              <a:gd name="connsiteY89" fmla="*/ 1503068 h 1597680"/>
              <a:gd name="connsiteX90" fmla="*/ 2207104 w 9662615"/>
              <a:gd name="connsiteY90" fmla="*/ 1508888 h 1597680"/>
              <a:gd name="connsiteX91" fmla="*/ 2149226 w 9662615"/>
              <a:gd name="connsiteY91" fmla="*/ 1523409 h 1597680"/>
              <a:gd name="connsiteX92" fmla="*/ 2084783 w 9662615"/>
              <a:gd name="connsiteY92" fmla="*/ 1524245 h 1597680"/>
              <a:gd name="connsiteX93" fmla="*/ 2070075 w 9662615"/>
              <a:gd name="connsiteY93" fmla="*/ 1511285 h 1597680"/>
              <a:gd name="connsiteX94" fmla="*/ 2001057 w 9662615"/>
              <a:gd name="connsiteY94" fmla="*/ 1516449 h 1597680"/>
              <a:gd name="connsiteX95" fmla="*/ 1896330 w 9662615"/>
              <a:gd name="connsiteY95" fmla="*/ 1525725 h 1597680"/>
              <a:gd name="connsiteX96" fmla="*/ 1835994 w 9662615"/>
              <a:gd name="connsiteY96" fmla="*/ 1527678 h 1597680"/>
              <a:gd name="connsiteX97" fmla="*/ 1671119 w 9662615"/>
              <a:gd name="connsiteY97" fmla="*/ 1536701 h 1597680"/>
              <a:gd name="connsiteX98" fmla="*/ 1601337 w 9662615"/>
              <a:gd name="connsiteY98" fmla="*/ 1548552 h 1597680"/>
              <a:gd name="connsiteX99" fmla="*/ 1407755 w 9662615"/>
              <a:gd name="connsiteY99" fmla="*/ 1571444 h 1597680"/>
              <a:gd name="connsiteX100" fmla="*/ 1271994 w 9662615"/>
              <a:gd name="connsiteY100" fmla="*/ 1579471 h 1597680"/>
              <a:gd name="connsiteX101" fmla="*/ 1249226 w 9662615"/>
              <a:gd name="connsiteY101" fmla="*/ 1583140 h 1597680"/>
              <a:gd name="connsiteX102" fmla="*/ 1217719 w 9662615"/>
              <a:gd name="connsiteY102" fmla="*/ 1580863 h 1597680"/>
              <a:gd name="connsiteX103" fmla="*/ 1091432 w 9662615"/>
              <a:gd name="connsiteY103" fmla="*/ 1571003 h 1597680"/>
              <a:gd name="connsiteX104" fmla="*/ 992039 w 9662615"/>
              <a:gd name="connsiteY104" fmla="*/ 1556662 h 1597680"/>
              <a:gd name="connsiteX105" fmla="*/ 868264 w 9662615"/>
              <a:gd name="connsiteY105" fmla="*/ 1566392 h 1597680"/>
              <a:gd name="connsiteX106" fmla="*/ 792765 w 9662615"/>
              <a:gd name="connsiteY106" fmla="*/ 1563102 h 1597680"/>
              <a:gd name="connsiteX107" fmla="*/ 669055 w 9662615"/>
              <a:gd name="connsiteY107" fmla="*/ 1543638 h 1597680"/>
              <a:gd name="connsiteX108" fmla="*/ 506152 w 9662615"/>
              <a:gd name="connsiteY108" fmla="*/ 1549124 h 1597680"/>
              <a:gd name="connsiteX109" fmla="*/ 472797 w 9662615"/>
              <a:gd name="connsiteY109" fmla="*/ 1568904 h 1597680"/>
              <a:gd name="connsiteX110" fmla="*/ 427864 w 9662615"/>
              <a:gd name="connsiteY110" fmla="*/ 1580848 h 1597680"/>
              <a:gd name="connsiteX111" fmla="*/ 408381 w 9662615"/>
              <a:gd name="connsiteY111" fmla="*/ 1552940 h 1597680"/>
              <a:gd name="connsiteX112" fmla="*/ 267163 w 9662615"/>
              <a:gd name="connsiteY112" fmla="*/ 1531913 h 1597680"/>
              <a:gd name="connsiteX113" fmla="*/ 196644 w 9662615"/>
              <a:gd name="connsiteY113" fmla="*/ 1524565 h 1597680"/>
              <a:gd name="connsiteX114" fmla="*/ 86819 w 9662615"/>
              <a:gd name="connsiteY114" fmla="*/ 1519517 h 1597680"/>
              <a:gd name="connsiteX115" fmla="*/ 53369 w 9662615"/>
              <a:gd name="connsiteY115" fmla="*/ 1516853 h 1597680"/>
              <a:gd name="connsiteX116" fmla="*/ 2359 w 9662615"/>
              <a:gd name="connsiteY116" fmla="*/ 1515247 h 1597680"/>
              <a:gd name="connsiteX117" fmla="*/ 0 w 9662615"/>
              <a:gd name="connsiteY117" fmla="*/ 1514932 h 1597680"/>
              <a:gd name="connsiteX118" fmla="*/ 0 w 9662615"/>
              <a:gd name="connsiteY118" fmla="*/ 0 h 1597680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603753"/>
              <a:gd name="connsiteX1" fmla="*/ 9662615 w 9662615"/>
              <a:gd name="connsiteY1" fmla="*/ 0 h 1603753"/>
              <a:gd name="connsiteX2" fmla="*/ 9662615 w 9662615"/>
              <a:gd name="connsiteY2" fmla="*/ 1280346 h 1603753"/>
              <a:gd name="connsiteX3" fmla="*/ 9658420 w 9662615"/>
              <a:gd name="connsiteY3" fmla="*/ 1280106 h 1603753"/>
              <a:gd name="connsiteX4" fmla="*/ 9469546 w 9662615"/>
              <a:gd name="connsiteY4" fmla="*/ 1289837 h 1603753"/>
              <a:gd name="connsiteX5" fmla="*/ 9385895 w 9662615"/>
              <a:gd name="connsiteY5" fmla="*/ 1269203 h 1603753"/>
              <a:gd name="connsiteX6" fmla="*/ 9144767 w 9662615"/>
              <a:gd name="connsiteY6" fmla="*/ 1264120 h 1603753"/>
              <a:gd name="connsiteX7" fmla="*/ 8837252 w 9662615"/>
              <a:gd name="connsiteY7" fmla="*/ 1350515 h 1603753"/>
              <a:gd name="connsiteX8" fmla="*/ 8705466 w 9662615"/>
              <a:gd name="connsiteY8" fmla="*/ 1342419 h 1603753"/>
              <a:gd name="connsiteX9" fmla="*/ 8652221 w 9662615"/>
              <a:gd name="connsiteY9" fmla="*/ 1326906 h 1603753"/>
              <a:gd name="connsiteX10" fmla="*/ 8632312 w 9662615"/>
              <a:gd name="connsiteY10" fmla="*/ 1326025 h 1603753"/>
              <a:gd name="connsiteX11" fmla="*/ 8591582 w 9662615"/>
              <a:gd name="connsiteY11" fmla="*/ 1341666 h 1603753"/>
              <a:gd name="connsiteX12" fmla="*/ 8537336 w 9662615"/>
              <a:gd name="connsiteY12" fmla="*/ 1341684 h 1603753"/>
              <a:gd name="connsiteX13" fmla="*/ 8472508 w 9662615"/>
              <a:gd name="connsiteY13" fmla="*/ 1363109 h 1603753"/>
              <a:gd name="connsiteX14" fmla="*/ 8258477 w 9662615"/>
              <a:gd name="connsiteY14" fmla="*/ 1370666 h 1603753"/>
              <a:gd name="connsiteX15" fmla="*/ 8197961 w 9662615"/>
              <a:gd name="connsiteY15" fmla="*/ 1392804 h 1603753"/>
              <a:gd name="connsiteX16" fmla="*/ 8171196 w 9662615"/>
              <a:gd name="connsiteY16" fmla="*/ 1397216 h 1603753"/>
              <a:gd name="connsiteX17" fmla="*/ 8127667 w 9662615"/>
              <a:gd name="connsiteY17" fmla="*/ 1418254 h 1603753"/>
              <a:gd name="connsiteX18" fmla="*/ 7974579 w 9662615"/>
              <a:gd name="connsiteY18" fmla="*/ 1383439 h 1603753"/>
              <a:gd name="connsiteX19" fmla="*/ 7768351 w 9662615"/>
              <a:gd name="connsiteY19" fmla="*/ 1395051 h 1603753"/>
              <a:gd name="connsiteX20" fmla="*/ 7635985 w 9662615"/>
              <a:gd name="connsiteY20" fmla="*/ 1386363 h 1603753"/>
              <a:gd name="connsiteX21" fmla="*/ 7466069 w 9662615"/>
              <a:gd name="connsiteY21" fmla="*/ 1377654 h 1603753"/>
              <a:gd name="connsiteX22" fmla="*/ 7355642 w 9662615"/>
              <a:gd name="connsiteY22" fmla="*/ 1407761 h 1603753"/>
              <a:gd name="connsiteX23" fmla="*/ 7151610 w 9662615"/>
              <a:gd name="connsiteY23" fmla="*/ 1397856 h 1603753"/>
              <a:gd name="connsiteX24" fmla="*/ 7082147 w 9662615"/>
              <a:gd name="connsiteY24" fmla="*/ 1406113 h 1603753"/>
              <a:gd name="connsiteX25" fmla="*/ 7014958 w 9662615"/>
              <a:gd name="connsiteY25" fmla="*/ 1396883 h 1603753"/>
              <a:gd name="connsiteX26" fmla="*/ 6907567 w 9662615"/>
              <a:gd name="connsiteY26" fmla="*/ 1419149 h 1603753"/>
              <a:gd name="connsiteX27" fmla="*/ 6748428 w 9662615"/>
              <a:gd name="connsiteY27" fmla="*/ 1420308 h 1603753"/>
              <a:gd name="connsiteX28" fmla="*/ 6654257 w 9662615"/>
              <a:gd name="connsiteY28" fmla="*/ 1424143 h 1603753"/>
              <a:gd name="connsiteX29" fmla="*/ 6620123 w 9662615"/>
              <a:gd name="connsiteY29" fmla="*/ 1430535 h 1603753"/>
              <a:gd name="connsiteX30" fmla="*/ 6571355 w 9662615"/>
              <a:gd name="connsiteY30" fmla="*/ 1436144 h 1603753"/>
              <a:gd name="connsiteX31" fmla="*/ 6486557 w 9662615"/>
              <a:gd name="connsiteY31" fmla="*/ 1449861 h 1603753"/>
              <a:gd name="connsiteX32" fmla="*/ 6370419 w 9662615"/>
              <a:gd name="connsiteY32" fmla="*/ 1461649 h 1603753"/>
              <a:gd name="connsiteX33" fmla="*/ 6278839 w 9662615"/>
              <a:gd name="connsiteY33" fmla="*/ 1449160 h 1603753"/>
              <a:gd name="connsiteX34" fmla="*/ 6272455 w 9662615"/>
              <a:gd name="connsiteY34" fmla="*/ 1453191 h 1603753"/>
              <a:gd name="connsiteX35" fmla="*/ 6212659 w 9662615"/>
              <a:gd name="connsiteY35" fmla="*/ 1454850 h 1603753"/>
              <a:gd name="connsiteX36" fmla="*/ 6069317 w 9662615"/>
              <a:gd name="connsiteY36" fmla="*/ 1445838 h 1603753"/>
              <a:gd name="connsiteX37" fmla="*/ 5878477 w 9662615"/>
              <a:gd name="connsiteY37" fmla="*/ 1439180 h 1603753"/>
              <a:gd name="connsiteX38" fmla="*/ 5838387 w 9662615"/>
              <a:gd name="connsiteY38" fmla="*/ 1444679 h 1603753"/>
              <a:gd name="connsiteX39" fmla="*/ 5771136 w 9662615"/>
              <a:gd name="connsiteY39" fmla="*/ 1453639 h 1603753"/>
              <a:gd name="connsiteX40" fmla="*/ 5724081 w 9662615"/>
              <a:gd name="connsiteY40" fmla="*/ 1470431 h 1603753"/>
              <a:gd name="connsiteX41" fmla="*/ 5666577 w 9662615"/>
              <a:gd name="connsiteY41" fmla="*/ 1473921 h 1603753"/>
              <a:gd name="connsiteX42" fmla="*/ 5649068 w 9662615"/>
              <a:gd name="connsiteY42" fmla="*/ 1461676 h 1603753"/>
              <a:gd name="connsiteX43" fmla="*/ 5588902 w 9662615"/>
              <a:gd name="connsiteY43" fmla="*/ 1469647 h 1603753"/>
              <a:gd name="connsiteX44" fmla="*/ 5498090 w 9662615"/>
              <a:gd name="connsiteY44" fmla="*/ 1483173 h 1603753"/>
              <a:gd name="connsiteX45" fmla="*/ 5444641 w 9662615"/>
              <a:gd name="connsiteY45" fmla="*/ 1487602 h 1603753"/>
              <a:gd name="connsiteX46" fmla="*/ 5299812 w 9662615"/>
              <a:gd name="connsiteY46" fmla="*/ 1503362 h 1603753"/>
              <a:gd name="connsiteX47" fmla="*/ 5213947 w 9662615"/>
              <a:gd name="connsiteY47" fmla="*/ 1516637 h 1603753"/>
              <a:gd name="connsiteX48" fmla="*/ 5090342 w 9662615"/>
              <a:gd name="connsiteY48" fmla="*/ 1546680 h 1603753"/>
              <a:gd name="connsiteX49" fmla="*/ 5129812 w 9662615"/>
              <a:gd name="connsiteY49" fmla="*/ 1521277 h 1603753"/>
              <a:gd name="connsiteX50" fmla="*/ 5059484 w 9662615"/>
              <a:gd name="connsiteY50" fmla="*/ 1546802 h 1603753"/>
              <a:gd name="connsiteX51" fmla="*/ 5038524 w 9662615"/>
              <a:gd name="connsiteY51" fmla="*/ 1545675 h 1603753"/>
              <a:gd name="connsiteX52" fmla="*/ 5026564 w 9662615"/>
              <a:gd name="connsiteY52" fmla="*/ 1545376 h 1603753"/>
              <a:gd name="connsiteX53" fmla="*/ 4969433 w 9662615"/>
              <a:gd name="connsiteY53" fmla="*/ 1550865 h 1603753"/>
              <a:gd name="connsiteX54" fmla="*/ 4929254 w 9662615"/>
              <a:gd name="connsiteY54" fmla="*/ 1563452 h 1603753"/>
              <a:gd name="connsiteX55" fmla="*/ 4871726 w 9662615"/>
              <a:gd name="connsiteY55" fmla="*/ 1570584 h 1603753"/>
              <a:gd name="connsiteX56" fmla="*/ 4843267 w 9662615"/>
              <a:gd name="connsiteY56" fmla="*/ 1561459 h 1603753"/>
              <a:gd name="connsiteX57" fmla="*/ 4821058 w 9662615"/>
              <a:gd name="connsiteY57" fmla="*/ 1553078 h 1603753"/>
              <a:gd name="connsiteX58" fmla="*/ 4791466 w 9662615"/>
              <a:gd name="connsiteY58" fmla="*/ 1561324 h 1603753"/>
              <a:gd name="connsiteX59" fmla="*/ 4784247 w 9662615"/>
              <a:gd name="connsiteY59" fmla="*/ 1562342 h 1603753"/>
              <a:gd name="connsiteX60" fmla="*/ 4743285 w 9662615"/>
              <a:gd name="connsiteY60" fmla="*/ 1597680 h 1603753"/>
              <a:gd name="connsiteX61" fmla="*/ 4697562 w 9662615"/>
              <a:gd name="connsiteY61" fmla="*/ 1551206 h 1603753"/>
              <a:gd name="connsiteX62" fmla="*/ 4662664 w 9662615"/>
              <a:gd name="connsiteY62" fmla="*/ 1573162 h 1603753"/>
              <a:gd name="connsiteX63" fmla="*/ 4603028 w 9662615"/>
              <a:gd name="connsiteY63" fmla="*/ 1568821 h 1603753"/>
              <a:gd name="connsiteX64" fmla="*/ 4541612 w 9662615"/>
              <a:gd name="connsiteY64" fmla="*/ 1545262 h 1603753"/>
              <a:gd name="connsiteX65" fmla="*/ 4422155 w 9662615"/>
              <a:gd name="connsiteY65" fmla="*/ 1542059 h 1603753"/>
              <a:gd name="connsiteX66" fmla="*/ 4221826 w 9662615"/>
              <a:gd name="connsiteY66" fmla="*/ 1508923 h 1603753"/>
              <a:gd name="connsiteX67" fmla="*/ 4096601 w 9662615"/>
              <a:gd name="connsiteY67" fmla="*/ 1521563 h 1603753"/>
              <a:gd name="connsiteX68" fmla="*/ 3970635 w 9662615"/>
              <a:gd name="connsiteY68" fmla="*/ 1544815 h 1603753"/>
              <a:gd name="connsiteX69" fmla="*/ 3833906 w 9662615"/>
              <a:gd name="connsiteY69" fmla="*/ 1516637 h 1603753"/>
              <a:gd name="connsiteX70" fmla="*/ 3696258 w 9662615"/>
              <a:gd name="connsiteY70" fmla="*/ 1537563 h 1603753"/>
              <a:gd name="connsiteX71" fmla="*/ 3594070 w 9662615"/>
              <a:gd name="connsiteY71" fmla="*/ 1509422 h 1603753"/>
              <a:gd name="connsiteX72" fmla="*/ 3565233 w 9662615"/>
              <a:gd name="connsiteY72" fmla="*/ 1515122 h 1603753"/>
              <a:gd name="connsiteX73" fmla="*/ 3560267 w 9662615"/>
              <a:gd name="connsiteY73" fmla="*/ 1516288 h 1603753"/>
              <a:gd name="connsiteX74" fmla="*/ 3540258 w 9662615"/>
              <a:gd name="connsiteY74" fmla="*/ 1516976 h 1603753"/>
              <a:gd name="connsiteX75" fmla="*/ 3534780 w 9662615"/>
              <a:gd name="connsiteY75" fmla="*/ 1522141 h 1603753"/>
              <a:gd name="connsiteX76" fmla="*/ 3504783 w 9662615"/>
              <a:gd name="connsiteY76" fmla="*/ 1526739 h 1603753"/>
              <a:gd name="connsiteX77" fmla="*/ 3430805 w 9662615"/>
              <a:gd name="connsiteY77" fmla="*/ 1542521 h 1603753"/>
              <a:gd name="connsiteX78" fmla="*/ 3292707 w 9662615"/>
              <a:gd name="connsiteY78" fmla="*/ 1520490 h 1603753"/>
              <a:gd name="connsiteX79" fmla="*/ 3187872 w 9662615"/>
              <a:gd name="connsiteY79" fmla="*/ 1519991 h 1603753"/>
              <a:gd name="connsiteX80" fmla="*/ 3148026 w 9662615"/>
              <a:gd name="connsiteY80" fmla="*/ 1524777 h 1603753"/>
              <a:gd name="connsiteX81" fmla="*/ 3092394 w 9662615"/>
              <a:gd name="connsiteY81" fmla="*/ 1528115 h 1603753"/>
              <a:gd name="connsiteX82" fmla="*/ 2994200 w 9662615"/>
              <a:gd name="connsiteY82" fmla="*/ 1537857 h 1603753"/>
              <a:gd name="connsiteX83" fmla="*/ 2862301 w 9662615"/>
              <a:gd name="connsiteY83" fmla="*/ 1544250 h 1603753"/>
              <a:gd name="connsiteX84" fmla="*/ 2766335 w 9662615"/>
              <a:gd name="connsiteY84" fmla="*/ 1527662 h 1603753"/>
              <a:gd name="connsiteX85" fmla="*/ 2757836 w 9662615"/>
              <a:gd name="connsiteY85" fmla="*/ 1531371 h 1603753"/>
              <a:gd name="connsiteX86" fmla="*/ 2691555 w 9662615"/>
              <a:gd name="connsiteY86" fmla="*/ 1530283 h 1603753"/>
              <a:gd name="connsiteX87" fmla="*/ 2491676 w 9662615"/>
              <a:gd name="connsiteY87" fmla="*/ 1500859 h 1603753"/>
              <a:gd name="connsiteX88" fmla="*/ 2378036 w 9662615"/>
              <a:gd name="connsiteY88" fmla="*/ 1520645 h 1603753"/>
              <a:gd name="connsiteX89" fmla="*/ 2284269 w 9662615"/>
              <a:gd name="connsiteY89" fmla="*/ 1503068 h 1603753"/>
              <a:gd name="connsiteX90" fmla="*/ 2207104 w 9662615"/>
              <a:gd name="connsiteY90" fmla="*/ 1508888 h 1603753"/>
              <a:gd name="connsiteX91" fmla="*/ 2149226 w 9662615"/>
              <a:gd name="connsiteY91" fmla="*/ 1523409 h 1603753"/>
              <a:gd name="connsiteX92" fmla="*/ 2084783 w 9662615"/>
              <a:gd name="connsiteY92" fmla="*/ 1524245 h 1603753"/>
              <a:gd name="connsiteX93" fmla="*/ 2070075 w 9662615"/>
              <a:gd name="connsiteY93" fmla="*/ 1511285 h 1603753"/>
              <a:gd name="connsiteX94" fmla="*/ 2001057 w 9662615"/>
              <a:gd name="connsiteY94" fmla="*/ 1516449 h 1603753"/>
              <a:gd name="connsiteX95" fmla="*/ 1896330 w 9662615"/>
              <a:gd name="connsiteY95" fmla="*/ 1525725 h 1603753"/>
              <a:gd name="connsiteX96" fmla="*/ 1835994 w 9662615"/>
              <a:gd name="connsiteY96" fmla="*/ 1527678 h 1603753"/>
              <a:gd name="connsiteX97" fmla="*/ 1671119 w 9662615"/>
              <a:gd name="connsiteY97" fmla="*/ 1536701 h 1603753"/>
              <a:gd name="connsiteX98" fmla="*/ 1601337 w 9662615"/>
              <a:gd name="connsiteY98" fmla="*/ 1548552 h 1603753"/>
              <a:gd name="connsiteX99" fmla="*/ 1407755 w 9662615"/>
              <a:gd name="connsiteY99" fmla="*/ 1571444 h 1603753"/>
              <a:gd name="connsiteX100" fmla="*/ 1271994 w 9662615"/>
              <a:gd name="connsiteY100" fmla="*/ 1579471 h 1603753"/>
              <a:gd name="connsiteX101" fmla="*/ 1249226 w 9662615"/>
              <a:gd name="connsiteY101" fmla="*/ 1583140 h 1603753"/>
              <a:gd name="connsiteX102" fmla="*/ 1217719 w 9662615"/>
              <a:gd name="connsiteY102" fmla="*/ 1580863 h 1603753"/>
              <a:gd name="connsiteX103" fmla="*/ 1091432 w 9662615"/>
              <a:gd name="connsiteY103" fmla="*/ 1571003 h 1603753"/>
              <a:gd name="connsiteX104" fmla="*/ 992039 w 9662615"/>
              <a:gd name="connsiteY104" fmla="*/ 1556662 h 1603753"/>
              <a:gd name="connsiteX105" fmla="*/ 868264 w 9662615"/>
              <a:gd name="connsiteY105" fmla="*/ 1566392 h 1603753"/>
              <a:gd name="connsiteX106" fmla="*/ 792765 w 9662615"/>
              <a:gd name="connsiteY106" fmla="*/ 1563102 h 1603753"/>
              <a:gd name="connsiteX107" fmla="*/ 669055 w 9662615"/>
              <a:gd name="connsiteY107" fmla="*/ 1543638 h 1603753"/>
              <a:gd name="connsiteX108" fmla="*/ 506152 w 9662615"/>
              <a:gd name="connsiteY108" fmla="*/ 1549124 h 1603753"/>
              <a:gd name="connsiteX109" fmla="*/ 472797 w 9662615"/>
              <a:gd name="connsiteY109" fmla="*/ 1568904 h 1603753"/>
              <a:gd name="connsiteX110" fmla="*/ 427864 w 9662615"/>
              <a:gd name="connsiteY110" fmla="*/ 1580848 h 1603753"/>
              <a:gd name="connsiteX111" fmla="*/ 408381 w 9662615"/>
              <a:gd name="connsiteY111" fmla="*/ 1552940 h 1603753"/>
              <a:gd name="connsiteX112" fmla="*/ 267163 w 9662615"/>
              <a:gd name="connsiteY112" fmla="*/ 1531913 h 1603753"/>
              <a:gd name="connsiteX113" fmla="*/ 196644 w 9662615"/>
              <a:gd name="connsiteY113" fmla="*/ 1524565 h 1603753"/>
              <a:gd name="connsiteX114" fmla="*/ 86819 w 9662615"/>
              <a:gd name="connsiteY114" fmla="*/ 1519517 h 1603753"/>
              <a:gd name="connsiteX115" fmla="*/ 53369 w 9662615"/>
              <a:gd name="connsiteY115" fmla="*/ 1516853 h 1603753"/>
              <a:gd name="connsiteX116" fmla="*/ 2359 w 9662615"/>
              <a:gd name="connsiteY116" fmla="*/ 1515247 h 1603753"/>
              <a:gd name="connsiteX117" fmla="*/ 0 w 9662615"/>
              <a:gd name="connsiteY117" fmla="*/ 1514932 h 1603753"/>
              <a:gd name="connsiteX118" fmla="*/ 0 w 9662615"/>
              <a:gd name="connsiteY118" fmla="*/ 0 h 1603753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422155 w 9662615"/>
              <a:gd name="connsiteY65" fmla="*/ 1542059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41612 w 9662615"/>
              <a:gd name="connsiteY64" fmla="*/ 1545262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603028 w 9662615"/>
              <a:gd name="connsiteY63" fmla="*/ 1568821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95077 w 9662615"/>
              <a:gd name="connsiteY63" fmla="*/ 1552918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62664 w 9662615"/>
              <a:gd name="connsiteY62" fmla="*/ 1573162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8923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70635 w 9662615"/>
              <a:gd name="connsiteY68" fmla="*/ 1544815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3966659 w 9662615"/>
              <a:gd name="connsiteY68" fmla="*/ 1528913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96499"/>
              <a:gd name="connsiteX1" fmla="*/ 9662615 w 9662615"/>
              <a:gd name="connsiteY1" fmla="*/ 0 h 1596499"/>
              <a:gd name="connsiteX2" fmla="*/ 9662615 w 9662615"/>
              <a:gd name="connsiteY2" fmla="*/ 1280346 h 1596499"/>
              <a:gd name="connsiteX3" fmla="*/ 9658420 w 9662615"/>
              <a:gd name="connsiteY3" fmla="*/ 1280106 h 1596499"/>
              <a:gd name="connsiteX4" fmla="*/ 9469546 w 9662615"/>
              <a:gd name="connsiteY4" fmla="*/ 1289837 h 1596499"/>
              <a:gd name="connsiteX5" fmla="*/ 9385895 w 9662615"/>
              <a:gd name="connsiteY5" fmla="*/ 1269203 h 1596499"/>
              <a:gd name="connsiteX6" fmla="*/ 9144767 w 9662615"/>
              <a:gd name="connsiteY6" fmla="*/ 1264120 h 1596499"/>
              <a:gd name="connsiteX7" fmla="*/ 8837252 w 9662615"/>
              <a:gd name="connsiteY7" fmla="*/ 1350515 h 1596499"/>
              <a:gd name="connsiteX8" fmla="*/ 8705466 w 9662615"/>
              <a:gd name="connsiteY8" fmla="*/ 1342419 h 1596499"/>
              <a:gd name="connsiteX9" fmla="*/ 8652221 w 9662615"/>
              <a:gd name="connsiteY9" fmla="*/ 1326906 h 1596499"/>
              <a:gd name="connsiteX10" fmla="*/ 8632312 w 9662615"/>
              <a:gd name="connsiteY10" fmla="*/ 1326025 h 1596499"/>
              <a:gd name="connsiteX11" fmla="*/ 8591582 w 9662615"/>
              <a:gd name="connsiteY11" fmla="*/ 1341666 h 1596499"/>
              <a:gd name="connsiteX12" fmla="*/ 8537336 w 9662615"/>
              <a:gd name="connsiteY12" fmla="*/ 1341684 h 1596499"/>
              <a:gd name="connsiteX13" fmla="*/ 8472508 w 9662615"/>
              <a:gd name="connsiteY13" fmla="*/ 1363109 h 1596499"/>
              <a:gd name="connsiteX14" fmla="*/ 8258477 w 9662615"/>
              <a:gd name="connsiteY14" fmla="*/ 1370666 h 1596499"/>
              <a:gd name="connsiteX15" fmla="*/ 8197961 w 9662615"/>
              <a:gd name="connsiteY15" fmla="*/ 1392804 h 1596499"/>
              <a:gd name="connsiteX16" fmla="*/ 8171196 w 9662615"/>
              <a:gd name="connsiteY16" fmla="*/ 1397216 h 1596499"/>
              <a:gd name="connsiteX17" fmla="*/ 8127667 w 9662615"/>
              <a:gd name="connsiteY17" fmla="*/ 1418254 h 1596499"/>
              <a:gd name="connsiteX18" fmla="*/ 7974579 w 9662615"/>
              <a:gd name="connsiteY18" fmla="*/ 1383439 h 1596499"/>
              <a:gd name="connsiteX19" fmla="*/ 7768351 w 9662615"/>
              <a:gd name="connsiteY19" fmla="*/ 1395051 h 1596499"/>
              <a:gd name="connsiteX20" fmla="*/ 7635985 w 9662615"/>
              <a:gd name="connsiteY20" fmla="*/ 1386363 h 1596499"/>
              <a:gd name="connsiteX21" fmla="*/ 7466069 w 9662615"/>
              <a:gd name="connsiteY21" fmla="*/ 1377654 h 1596499"/>
              <a:gd name="connsiteX22" fmla="*/ 7355642 w 9662615"/>
              <a:gd name="connsiteY22" fmla="*/ 1407761 h 1596499"/>
              <a:gd name="connsiteX23" fmla="*/ 7151610 w 9662615"/>
              <a:gd name="connsiteY23" fmla="*/ 1397856 h 1596499"/>
              <a:gd name="connsiteX24" fmla="*/ 7082147 w 9662615"/>
              <a:gd name="connsiteY24" fmla="*/ 1406113 h 1596499"/>
              <a:gd name="connsiteX25" fmla="*/ 7014958 w 9662615"/>
              <a:gd name="connsiteY25" fmla="*/ 1396883 h 1596499"/>
              <a:gd name="connsiteX26" fmla="*/ 6907567 w 9662615"/>
              <a:gd name="connsiteY26" fmla="*/ 1419149 h 1596499"/>
              <a:gd name="connsiteX27" fmla="*/ 6748428 w 9662615"/>
              <a:gd name="connsiteY27" fmla="*/ 1420308 h 1596499"/>
              <a:gd name="connsiteX28" fmla="*/ 6654257 w 9662615"/>
              <a:gd name="connsiteY28" fmla="*/ 1424143 h 1596499"/>
              <a:gd name="connsiteX29" fmla="*/ 6620123 w 9662615"/>
              <a:gd name="connsiteY29" fmla="*/ 1430535 h 1596499"/>
              <a:gd name="connsiteX30" fmla="*/ 6571355 w 9662615"/>
              <a:gd name="connsiteY30" fmla="*/ 1436144 h 1596499"/>
              <a:gd name="connsiteX31" fmla="*/ 6486557 w 9662615"/>
              <a:gd name="connsiteY31" fmla="*/ 1449861 h 1596499"/>
              <a:gd name="connsiteX32" fmla="*/ 6370419 w 9662615"/>
              <a:gd name="connsiteY32" fmla="*/ 1461649 h 1596499"/>
              <a:gd name="connsiteX33" fmla="*/ 6278839 w 9662615"/>
              <a:gd name="connsiteY33" fmla="*/ 1449160 h 1596499"/>
              <a:gd name="connsiteX34" fmla="*/ 6272455 w 9662615"/>
              <a:gd name="connsiteY34" fmla="*/ 1453191 h 1596499"/>
              <a:gd name="connsiteX35" fmla="*/ 6212659 w 9662615"/>
              <a:gd name="connsiteY35" fmla="*/ 1454850 h 1596499"/>
              <a:gd name="connsiteX36" fmla="*/ 6069317 w 9662615"/>
              <a:gd name="connsiteY36" fmla="*/ 1445838 h 1596499"/>
              <a:gd name="connsiteX37" fmla="*/ 5878477 w 9662615"/>
              <a:gd name="connsiteY37" fmla="*/ 1439180 h 1596499"/>
              <a:gd name="connsiteX38" fmla="*/ 5838387 w 9662615"/>
              <a:gd name="connsiteY38" fmla="*/ 1444679 h 1596499"/>
              <a:gd name="connsiteX39" fmla="*/ 5771136 w 9662615"/>
              <a:gd name="connsiteY39" fmla="*/ 1453639 h 1596499"/>
              <a:gd name="connsiteX40" fmla="*/ 5724081 w 9662615"/>
              <a:gd name="connsiteY40" fmla="*/ 1470431 h 1596499"/>
              <a:gd name="connsiteX41" fmla="*/ 5666577 w 9662615"/>
              <a:gd name="connsiteY41" fmla="*/ 1473921 h 1596499"/>
              <a:gd name="connsiteX42" fmla="*/ 5649068 w 9662615"/>
              <a:gd name="connsiteY42" fmla="*/ 1461676 h 1596499"/>
              <a:gd name="connsiteX43" fmla="*/ 5588902 w 9662615"/>
              <a:gd name="connsiteY43" fmla="*/ 1469647 h 1596499"/>
              <a:gd name="connsiteX44" fmla="*/ 5498090 w 9662615"/>
              <a:gd name="connsiteY44" fmla="*/ 1483173 h 1596499"/>
              <a:gd name="connsiteX45" fmla="*/ 5444641 w 9662615"/>
              <a:gd name="connsiteY45" fmla="*/ 1487602 h 1596499"/>
              <a:gd name="connsiteX46" fmla="*/ 5299812 w 9662615"/>
              <a:gd name="connsiteY46" fmla="*/ 1503362 h 1596499"/>
              <a:gd name="connsiteX47" fmla="*/ 5213947 w 9662615"/>
              <a:gd name="connsiteY47" fmla="*/ 1516637 h 1596499"/>
              <a:gd name="connsiteX48" fmla="*/ 5090342 w 9662615"/>
              <a:gd name="connsiteY48" fmla="*/ 1546680 h 1596499"/>
              <a:gd name="connsiteX49" fmla="*/ 5129812 w 9662615"/>
              <a:gd name="connsiteY49" fmla="*/ 1521277 h 1596499"/>
              <a:gd name="connsiteX50" fmla="*/ 5059484 w 9662615"/>
              <a:gd name="connsiteY50" fmla="*/ 1546802 h 1596499"/>
              <a:gd name="connsiteX51" fmla="*/ 5038524 w 9662615"/>
              <a:gd name="connsiteY51" fmla="*/ 1545675 h 1596499"/>
              <a:gd name="connsiteX52" fmla="*/ 5026564 w 9662615"/>
              <a:gd name="connsiteY52" fmla="*/ 1545376 h 1596499"/>
              <a:gd name="connsiteX53" fmla="*/ 4969433 w 9662615"/>
              <a:gd name="connsiteY53" fmla="*/ 1550865 h 1596499"/>
              <a:gd name="connsiteX54" fmla="*/ 4929254 w 9662615"/>
              <a:gd name="connsiteY54" fmla="*/ 1563452 h 1596499"/>
              <a:gd name="connsiteX55" fmla="*/ 4871726 w 9662615"/>
              <a:gd name="connsiteY55" fmla="*/ 1570584 h 1596499"/>
              <a:gd name="connsiteX56" fmla="*/ 4843267 w 9662615"/>
              <a:gd name="connsiteY56" fmla="*/ 1561459 h 1596499"/>
              <a:gd name="connsiteX57" fmla="*/ 4821058 w 9662615"/>
              <a:gd name="connsiteY57" fmla="*/ 1553078 h 1596499"/>
              <a:gd name="connsiteX58" fmla="*/ 4791466 w 9662615"/>
              <a:gd name="connsiteY58" fmla="*/ 1561324 h 1596499"/>
              <a:gd name="connsiteX59" fmla="*/ 4784247 w 9662615"/>
              <a:gd name="connsiteY59" fmla="*/ 1562342 h 1596499"/>
              <a:gd name="connsiteX60" fmla="*/ 4739309 w 9662615"/>
              <a:gd name="connsiteY60" fmla="*/ 1553948 h 1596499"/>
              <a:gd name="connsiteX61" fmla="*/ 4697562 w 9662615"/>
              <a:gd name="connsiteY61" fmla="*/ 1551206 h 1596499"/>
              <a:gd name="connsiteX62" fmla="*/ 4650737 w 9662615"/>
              <a:gd name="connsiteY62" fmla="*/ 1537381 h 1596499"/>
              <a:gd name="connsiteX63" fmla="*/ 4583150 w 9662615"/>
              <a:gd name="connsiteY63" fmla="*/ 1529064 h 1596499"/>
              <a:gd name="connsiteX64" fmla="*/ 4521734 w 9662615"/>
              <a:gd name="connsiteY64" fmla="*/ 1529359 h 1596499"/>
              <a:gd name="connsiteX65" fmla="*/ 4382398 w 9662615"/>
              <a:gd name="connsiteY65" fmla="*/ 1534108 h 1596499"/>
              <a:gd name="connsiteX66" fmla="*/ 4221826 w 9662615"/>
              <a:gd name="connsiteY66" fmla="*/ 1500972 h 1596499"/>
              <a:gd name="connsiteX67" fmla="*/ 4096601 w 9662615"/>
              <a:gd name="connsiteY67" fmla="*/ 1521563 h 1596499"/>
              <a:gd name="connsiteX68" fmla="*/ 3978586 w 9662615"/>
              <a:gd name="connsiteY68" fmla="*/ 1596499 h 1596499"/>
              <a:gd name="connsiteX69" fmla="*/ 3833906 w 9662615"/>
              <a:gd name="connsiteY69" fmla="*/ 1516637 h 1596499"/>
              <a:gd name="connsiteX70" fmla="*/ 3696258 w 9662615"/>
              <a:gd name="connsiteY70" fmla="*/ 1537563 h 1596499"/>
              <a:gd name="connsiteX71" fmla="*/ 3594070 w 9662615"/>
              <a:gd name="connsiteY71" fmla="*/ 1509422 h 1596499"/>
              <a:gd name="connsiteX72" fmla="*/ 3565233 w 9662615"/>
              <a:gd name="connsiteY72" fmla="*/ 1515122 h 1596499"/>
              <a:gd name="connsiteX73" fmla="*/ 3560267 w 9662615"/>
              <a:gd name="connsiteY73" fmla="*/ 1516288 h 1596499"/>
              <a:gd name="connsiteX74" fmla="*/ 3540258 w 9662615"/>
              <a:gd name="connsiteY74" fmla="*/ 1516976 h 1596499"/>
              <a:gd name="connsiteX75" fmla="*/ 3534780 w 9662615"/>
              <a:gd name="connsiteY75" fmla="*/ 1522141 h 1596499"/>
              <a:gd name="connsiteX76" fmla="*/ 3504783 w 9662615"/>
              <a:gd name="connsiteY76" fmla="*/ 1526739 h 1596499"/>
              <a:gd name="connsiteX77" fmla="*/ 3430805 w 9662615"/>
              <a:gd name="connsiteY77" fmla="*/ 1542521 h 1596499"/>
              <a:gd name="connsiteX78" fmla="*/ 3292707 w 9662615"/>
              <a:gd name="connsiteY78" fmla="*/ 1520490 h 1596499"/>
              <a:gd name="connsiteX79" fmla="*/ 3187872 w 9662615"/>
              <a:gd name="connsiteY79" fmla="*/ 1519991 h 1596499"/>
              <a:gd name="connsiteX80" fmla="*/ 3148026 w 9662615"/>
              <a:gd name="connsiteY80" fmla="*/ 1524777 h 1596499"/>
              <a:gd name="connsiteX81" fmla="*/ 3092394 w 9662615"/>
              <a:gd name="connsiteY81" fmla="*/ 1528115 h 1596499"/>
              <a:gd name="connsiteX82" fmla="*/ 2994200 w 9662615"/>
              <a:gd name="connsiteY82" fmla="*/ 1537857 h 1596499"/>
              <a:gd name="connsiteX83" fmla="*/ 2862301 w 9662615"/>
              <a:gd name="connsiteY83" fmla="*/ 1544250 h 1596499"/>
              <a:gd name="connsiteX84" fmla="*/ 2766335 w 9662615"/>
              <a:gd name="connsiteY84" fmla="*/ 1527662 h 1596499"/>
              <a:gd name="connsiteX85" fmla="*/ 2757836 w 9662615"/>
              <a:gd name="connsiteY85" fmla="*/ 1531371 h 1596499"/>
              <a:gd name="connsiteX86" fmla="*/ 2691555 w 9662615"/>
              <a:gd name="connsiteY86" fmla="*/ 1530283 h 1596499"/>
              <a:gd name="connsiteX87" fmla="*/ 2491676 w 9662615"/>
              <a:gd name="connsiteY87" fmla="*/ 1500859 h 1596499"/>
              <a:gd name="connsiteX88" fmla="*/ 2378036 w 9662615"/>
              <a:gd name="connsiteY88" fmla="*/ 1520645 h 1596499"/>
              <a:gd name="connsiteX89" fmla="*/ 2284269 w 9662615"/>
              <a:gd name="connsiteY89" fmla="*/ 1503068 h 1596499"/>
              <a:gd name="connsiteX90" fmla="*/ 2207104 w 9662615"/>
              <a:gd name="connsiteY90" fmla="*/ 1508888 h 1596499"/>
              <a:gd name="connsiteX91" fmla="*/ 2149226 w 9662615"/>
              <a:gd name="connsiteY91" fmla="*/ 1523409 h 1596499"/>
              <a:gd name="connsiteX92" fmla="*/ 2084783 w 9662615"/>
              <a:gd name="connsiteY92" fmla="*/ 1524245 h 1596499"/>
              <a:gd name="connsiteX93" fmla="*/ 2070075 w 9662615"/>
              <a:gd name="connsiteY93" fmla="*/ 1511285 h 1596499"/>
              <a:gd name="connsiteX94" fmla="*/ 2001057 w 9662615"/>
              <a:gd name="connsiteY94" fmla="*/ 1516449 h 1596499"/>
              <a:gd name="connsiteX95" fmla="*/ 1896330 w 9662615"/>
              <a:gd name="connsiteY95" fmla="*/ 1525725 h 1596499"/>
              <a:gd name="connsiteX96" fmla="*/ 1835994 w 9662615"/>
              <a:gd name="connsiteY96" fmla="*/ 1527678 h 1596499"/>
              <a:gd name="connsiteX97" fmla="*/ 1671119 w 9662615"/>
              <a:gd name="connsiteY97" fmla="*/ 1536701 h 1596499"/>
              <a:gd name="connsiteX98" fmla="*/ 1601337 w 9662615"/>
              <a:gd name="connsiteY98" fmla="*/ 1548552 h 1596499"/>
              <a:gd name="connsiteX99" fmla="*/ 1407755 w 9662615"/>
              <a:gd name="connsiteY99" fmla="*/ 1571444 h 1596499"/>
              <a:gd name="connsiteX100" fmla="*/ 1271994 w 9662615"/>
              <a:gd name="connsiteY100" fmla="*/ 1579471 h 1596499"/>
              <a:gd name="connsiteX101" fmla="*/ 1249226 w 9662615"/>
              <a:gd name="connsiteY101" fmla="*/ 1583140 h 1596499"/>
              <a:gd name="connsiteX102" fmla="*/ 1217719 w 9662615"/>
              <a:gd name="connsiteY102" fmla="*/ 1580863 h 1596499"/>
              <a:gd name="connsiteX103" fmla="*/ 1091432 w 9662615"/>
              <a:gd name="connsiteY103" fmla="*/ 1571003 h 1596499"/>
              <a:gd name="connsiteX104" fmla="*/ 992039 w 9662615"/>
              <a:gd name="connsiteY104" fmla="*/ 1556662 h 1596499"/>
              <a:gd name="connsiteX105" fmla="*/ 868264 w 9662615"/>
              <a:gd name="connsiteY105" fmla="*/ 1566392 h 1596499"/>
              <a:gd name="connsiteX106" fmla="*/ 792765 w 9662615"/>
              <a:gd name="connsiteY106" fmla="*/ 1563102 h 1596499"/>
              <a:gd name="connsiteX107" fmla="*/ 669055 w 9662615"/>
              <a:gd name="connsiteY107" fmla="*/ 1543638 h 1596499"/>
              <a:gd name="connsiteX108" fmla="*/ 506152 w 9662615"/>
              <a:gd name="connsiteY108" fmla="*/ 1549124 h 1596499"/>
              <a:gd name="connsiteX109" fmla="*/ 472797 w 9662615"/>
              <a:gd name="connsiteY109" fmla="*/ 1568904 h 1596499"/>
              <a:gd name="connsiteX110" fmla="*/ 427864 w 9662615"/>
              <a:gd name="connsiteY110" fmla="*/ 1580848 h 1596499"/>
              <a:gd name="connsiteX111" fmla="*/ 408381 w 9662615"/>
              <a:gd name="connsiteY111" fmla="*/ 1552940 h 1596499"/>
              <a:gd name="connsiteX112" fmla="*/ 267163 w 9662615"/>
              <a:gd name="connsiteY112" fmla="*/ 1531913 h 1596499"/>
              <a:gd name="connsiteX113" fmla="*/ 196644 w 9662615"/>
              <a:gd name="connsiteY113" fmla="*/ 1524565 h 1596499"/>
              <a:gd name="connsiteX114" fmla="*/ 86819 w 9662615"/>
              <a:gd name="connsiteY114" fmla="*/ 1519517 h 1596499"/>
              <a:gd name="connsiteX115" fmla="*/ 53369 w 9662615"/>
              <a:gd name="connsiteY115" fmla="*/ 1516853 h 1596499"/>
              <a:gd name="connsiteX116" fmla="*/ 2359 w 9662615"/>
              <a:gd name="connsiteY116" fmla="*/ 1515247 h 1596499"/>
              <a:gd name="connsiteX117" fmla="*/ 0 w 9662615"/>
              <a:gd name="connsiteY117" fmla="*/ 1514932 h 1596499"/>
              <a:gd name="connsiteX118" fmla="*/ 0 w 9662615"/>
              <a:gd name="connsiteY118" fmla="*/ 0 h 1596499"/>
              <a:gd name="connsiteX0" fmla="*/ 0 w 9662615"/>
              <a:gd name="connsiteY0" fmla="*/ 0 h 1600474"/>
              <a:gd name="connsiteX1" fmla="*/ 9662615 w 9662615"/>
              <a:gd name="connsiteY1" fmla="*/ 0 h 1600474"/>
              <a:gd name="connsiteX2" fmla="*/ 9662615 w 9662615"/>
              <a:gd name="connsiteY2" fmla="*/ 1280346 h 1600474"/>
              <a:gd name="connsiteX3" fmla="*/ 9658420 w 9662615"/>
              <a:gd name="connsiteY3" fmla="*/ 1280106 h 1600474"/>
              <a:gd name="connsiteX4" fmla="*/ 9469546 w 9662615"/>
              <a:gd name="connsiteY4" fmla="*/ 1289837 h 1600474"/>
              <a:gd name="connsiteX5" fmla="*/ 9385895 w 9662615"/>
              <a:gd name="connsiteY5" fmla="*/ 1269203 h 1600474"/>
              <a:gd name="connsiteX6" fmla="*/ 9144767 w 9662615"/>
              <a:gd name="connsiteY6" fmla="*/ 1264120 h 1600474"/>
              <a:gd name="connsiteX7" fmla="*/ 8837252 w 9662615"/>
              <a:gd name="connsiteY7" fmla="*/ 1350515 h 1600474"/>
              <a:gd name="connsiteX8" fmla="*/ 8705466 w 9662615"/>
              <a:gd name="connsiteY8" fmla="*/ 1342419 h 1600474"/>
              <a:gd name="connsiteX9" fmla="*/ 8652221 w 9662615"/>
              <a:gd name="connsiteY9" fmla="*/ 1326906 h 1600474"/>
              <a:gd name="connsiteX10" fmla="*/ 8632312 w 9662615"/>
              <a:gd name="connsiteY10" fmla="*/ 1326025 h 1600474"/>
              <a:gd name="connsiteX11" fmla="*/ 8591582 w 9662615"/>
              <a:gd name="connsiteY11" fmla="*/ 1341666 h 1600474"/>
              <a:gd name="connsiteX12" fmla="*/ 8537336 w 9662615"/>
              <a:gd name="connsiteY12" fmla="*/ 1341684 h 1600474"/>
              <a:gd name="connsiteX13" fmla="*/ 8472508 w 9662615"/>
              <a:gd name="connsiteY13" fmla="*/ 1363109 h 1600474"/>
              <a:gd name="connsiteX14" fmla="*/ 8258477 w 9662615"/>
              <a:gd name="connsiteY14" fmla="*/ 1370666 h 1600474"/>
              <a:gd name="connsiteX15" fmla="*/ 8197961 w 9662615"/>
              <a:gd name="connsiteY15" fmla="*/ 1392804 h 1600474"/>
              <a:gd name="connsiteX16" fmla="*/ 8171196 w 9662615"/>
              <a:gd name="connsiteY16" fmla="*/ 1397216 h 1600474"/>
              <a:gd name="connsiteX17" fmla="*/ 8127667 w 9662615"/>
              <a:gd name="connsiteY17" fmla="*/ 1418254 h 1600474"/>
              <a:gd name="connsiteX18" fmla="*/ 7974579 w 9662615"/>
              <a:gd name="connsiteY18" fmla="*/ 1383439 h 1600474"/>
              <a:gd name="connsiteX19" fmla="*/ 7768351 w 9662615"/>
              <a:gd name="connsiteY19" fmla="*/ 1395051 h 1600474"/>
              <a:gd name="connsiteX20" fmla="*/ 7635985 w 9662615"/>
              <a:gd name="connsiteY20" fmla="*/ 1386363 h 1600474"/>
              <a:gd name="connsiteX21" fmla="*/ 7466069 w 9662615"/>
              <a:gd name="connsiteY21" fmla="*/ 1377654 h 1600474"/>
              <a:gd name="connsiteX22" fmla="*/ 7355642 w 9662615"/>
              <a:gd name="connsiteY22" fmla="*/ 1407761 h 1600474"/>
              <a:gd name="connsiteX23" fmla="*/ 7151610 w 9662615"/>
              <a:gd name="connsiteY23" fmla="*/ 1397856 h 1600474"/>
              <a:gd name="connsiteX24" fmla="*/ 7082147 w 9662615"/>
              <a:gd name="connsiteY24" fmla="*/ 1406113 h 1600474"/>
              <a:gd name="connsiteX25" fmla="*/ 7014958 w 9662615"/>
              <a:gd name="connsiteY25" fmla="*/ 1396883 h 1600474"/>
              <a:gd name="connsiteX26" fmla="*/ 6907567 w 9662615"/>
              <a:gd name="connsiteY26" fmla="*/ 1419149 h 1600474"/>
              <a:gd name="connsiteX27" fmla="*/ 6748428 w 9662615"/>
              <a:gd name="connsiteY27" fmla="*/ 1420308 h 1600474"/>
              <a:gd name="connsiteX28" fmla="*/ 6654257 w 9662615"/>
              <a:gd name="connsiteY28" fmla="*/ 1424143 h 1600474"/>
              <a:gd name="connsiteX29" fmla="*/ 6620123 w 9662615"/>
              <a:gd name="connsiteY29" fmla="*/ 1430535 h 1600474"/>
              <a:gd name="connsiteX30" fmla="*/ 6571355 w 9662615"/>
              <a:gd name="connsiteY30" fmla="*/ 1436144 h 1600474"/>
              <a:gd name="connsiteX31" fmla="*/ 6486557 w 9662615"/>
              <a:gd name="connsiteY31" fmla="*/ 1449861 h 1600474"/>
              <a:gd name="connsiteX32" fmla="*/ 6370419 w 9662615"/>
              <a:gd name="connsiteY32" fmla="*/ 1461649 h 1600474"/>
              <a:gd name="connsiteX33" fmla="*/ 6278839 w 9662615"/>
              <a:gd name="connsiteY33" fmla="*/ 1449160 h 1600474"/>
              <a:gd name="connsiteX34" fmla="*/ 6272455 w 9662615"/>
              <a:gd name="connsiteY34" fmla="*/ 1453191 h 1600474"/>
              <a:gd name="connsiteX35" fmla="*/ 6212659 w 9662615"/>
              <a:gd name="connsiteY35" fmla="*/ 1454850 h 1600474"/>
              <a:gd name="connsiteX36" fmla="*/ 6069317 w 9662615"/>
              <a:gd name="connsiteY36" fmla="*/ 1445838 h 1600474"/>
              <a:gd name="connsiteX37" fmla="*/ 5878477 w 9662615"/>
              <a:gd name="connsiteY37" fmla="*/ 1439180 h 1600474"/>
              <a:gd name="connsiteX38" fmla="*/ 5838387 w 9662615"/>
              <a:gd name="connsiteY38" fmla="*/ 1444679 h 1600474"/>
              <a:gd name="connsiteX39" fmla="*/ 5771136 w 9662615"/>
              <a:gd name="connsiteY39" fmla="*/ 1453639 h 1600474"/>
              <a:gd name="connsiteX40" fmla="*/ 5724081 w 9662615"/>
              <a:gd name="connsiteY40" fmla="*/ 1470431 h 1600474"/>
              <a:gd name="connsiteX41" fmla="*/ 5666577 w 9662615"/>
              <a:gd name="connsiteY41" fmla="*/ 1473921 h 1600474"/>
              <a:gd name="connsiteX42" fmla="*/ 5649068 w 9662615"/>
              <a:gd name="connsiteY42" fmla="*/ 1461676 h 1600474"/>
              <a:gd name="connsiteX43" fmla="*/ 5588902 w 9662615"/>
              <a:gd name="connsiteY43" fmla="*/ 1469647 h 1600474"/>
              <a:gd name="connsiteX44" fmla="*/ 5498090 w 9662615"/>
              <a:gd name="connsiteY44" fmla="*/ 1483173 h 1600474"/>
              <a:gd name="connsiteX45" fmla="*/ 5444641 w 9662615"/>
              <a:gd name="connsiteY45" fmla="*/ 1487602 h 1600474"/>
              <a:gd name="connsiteX46" fmla="*/ 5299812 w 9662615"/>
              <a:gd name="connsiteY46" fmla="*/ 1503362 h 1600474"/>
              <a:gd name="connsiteX47" fmla="*/ 5213947 w 9662615"/>
              <a:gd name="connsiteY47" fmla="*/ 1516637 h 1600474"/>
              <a:gd name="connsiteX48" fmla="*/ 5090342 w 9662615"/>
              <a:gd name="connsiteY48" fmla="*/ 1546680 h 1600474"/>
              <a:gd name="connsiteX49" fmla="*/ 5129812 w 9662615"/>
              <a:gd name="connsiteY49" fmla="*/ 1521277 h 1600474"/>
              <a:gd name="connsiteX50" fmla="*/ 5059484 w 9662615"/>
              <a:gd name="connsiteY50" fmla="*/ 1546802 h 1600474"/>
              <a:gd name="connsiteX51" fmla="*/ 5038524 w 9662615"/>
              <a:gd name="connsiteY51" fmla="*/ 1545675 h 1600474"/>
              <a:gd name="connsiteX52" fmla="*/ 5026564 w 9662615"/>
              <a:gd name="connsiteY52" fmla="*/ 1545376 h 1600474"/>
              <a:gd name="connsiteX53" fmla="*/ 4969433 w 9662615"/>
              <a:gd name="connsiteY53" fmla="*/ 1550865 h 1600474"/>
              <a:gd name="connsiteX54" fmla="*/ 4929254 w 9662615"/>
              <a:gd name="connsiteY54" fmla="*/ 1563452 h 1600474"/>
              <a:gd name="connsiteX55" fmla="*/ 4871726 w 9662615"/>
              <a:gd name="connsiteY55" fmla="*/ 1570584 h 1600474"/>
              <a:gd name="connsiteX56" fmla="*/ 4843267 w 9662615"/>
              <a:gd name="connsiteY56" fmla="*/ 1561459 h 1600474"/>
              <a:gd name="connsiteX57" fmla="*/ 4821058 w 9662615"/>
              <a:gd name="connsiteY57" fmla="*/ 1553078 h 1600474"/>
              <a:gd name="connsiteX58" fmla="*/ 4791466 w 9662615"/>
              <a:gd name="connsiteY58" fmla="*/ 1561324 h 1600474"/>
              <a:gd name="connsiteX59" fmla="*/ 4784247 w 9662615"/>
              <a:gd name="connsiteY59" fmla="*/ 1562342 h 1600474"/>
              <a:gd name="connsiteX60" fmla="*/ 4739309 w 9662615"/>
              <a:gd name="connsiteY60" fmla="*/ 1553948 h 1600474"/>
              <a:gd name="connsiteX61" fmla="*/ 4697562 w 9662615"/>
              <a:gd name="connsiteY61" fmla="*/ 1551206 h 1600474"/>
              <a:gd name="connsiteX62" fmla="*/ 4650737 w 9662615"/>
              <a:gd name="connsiteY62" fmla="*/ 1537381 h 1600474"/>
              <a:gd name="connsiteX63" fmla="*/ 4583150 w 9662615"/>
              <a:gd name="connsiteY63" fmla="*/ 1529064 h 1600474"/>
              <a:gd name="connsiteX64" fmla="*/ 4521734 w 9662615"/>
              <a:gd name="connsiteY64" fmla="*/ 1529359 h 1600474"/>
              <a:gd name="connsiteX65" fmla="*/ 4382398 w 9662615"/>
              <a:gd name="connsiteY65" fmla="*/ 1534108 h 1600474"/>
              <a:gd name="connsiteX66" fmla="*/ 4221826 w 9662615"/>
              <a:gd name="connsiteY66" fmla="*/ 1500972 h 1600474"/>
              <a:gd name="connsiteX67" fmla="*/ 4096601 w 9662615"/>
              <a:gd name="connsiteY67" fmla="*/ 1521563 h 1600474"/>
              <a:gd name="connsiteX68" fmla="*/ 4046172 w 9662615"/>
              <a:gd name="connsiteY68" fmla="*/ 1600474 h 1600474"/>
              <a:gd name="connsiteX69" fmla="*/ 3833906 w 9662615"/>
              <a:gd name="connsiteY69" fmla="*/ 1516637 h 1600474"/>
              <a:gd name="connsiteX70" fmla="*/ 3696258 w 9662615"/>
              <a:gd name="connsiteY70" fmla="*/ 1537563 h 1600474"/>
              <a:gd name="connsiteX71" fmla="*/ 3594070 w 9662615"/>
              <a:gd name="connsiteY71" fmla="*/ 1509422 h 1600474"/>
              <a:gd name="connsiteX72" fmla="*/ 3565233 w 9662615"/>
              <a:gd name="connsiteY72" fmla="*/ 1515122 h 1600474"/>
              <a:gd name="connsiteX73" fmla="*/ 3560267 w 9662615"/>
              <a:gd name="connsiteY73" fmla="*/ 1516288 h 1600474"/>
              <a:gd name="connsiteX74" fmla="*/ 3540258 w 9662615"/>
              <a:gd name="connsiteY74" fmla="*/ 1516976 h 1600474"/>
              <a:gd name="connsiteX75" fmla="*/ 3534780 w 9662615"/>
              <a:gd name="connsiteY75" fmla="*/ 1522141 h 1600474"/>
              <a:gd name="connsiteX76" fmla="*/ 3504783 w 9662615"/>
              <a:gd name="connsiteY76" fmla="*/ 1526739 h 1600474"/>
              <a:gd name="connsiteX77" fmla="*/ 3430805 w 9662615"/>
              <a:gd name="connsiteY77" fmla="*/ 1542521 h 1600474"/>
              <a:gd name="connsiteX78" fmla="*/ 3292707 w 9662615"/>
              <a:gd name="connsiteY78" fmla="*/ 1520490 h 1600474"/>
              <a:gd name="connsiteX79" fmla="*/ 3187872 w 9662615"/>
              <a:gd name="connsiteY79" fmla="*/ 1519991 h 1600474"/>
              <a:gd name="connsiteX80" fmla="*/ 3148026 w 9662615"/>
              <a:gd name="connsiteY80" fmla="*/ 1524777 h 1600474"/>
              <a:gd name="connsiteX81" fmla="*/ 3092394 w 9662615"/>
              <a:gd name="connsiteY81" fmla="*/ 1528115 h 1600474"/>
              <a:gd name="connsiteX82" fmla="*/ 2994200 w 9662615"/>
              <a:gd name="connsiteY82" fmla="*/ 1537857 h 1600474"/>
              <a:gd name="connsiteX83" fmla="*/ 2862301 w 9662615"/>
              <a:gd name="connsiteY83" fmla="*/ 1544250 h 1600474"/>
              <a:gd name="connsiteX84" fmla="*/ 2766335 w 9662615"/>
              <a:gd name="connsiteY84" fmla="*/ 1527662 h 1600474"/>
              <a:gd name="connsiteX85" fmla="*/ 2757836 w 9662615"/>
              <a:gd name="connsiteY85" fmla="*/ 1531371 h 1600474"/>
              <a:gd name="connsiteX86" fmla="*/ 2691555 w 9662615"/>
              <a:gd name="connsiteY86" fmla="*/ 1530283 h 1600474"/>
              <a:gd name="connsiteX87" fmla="*/ 2491676 w 9662615"/>
              <a:gd name="connsiteY87" fmla="*/ 1500859 h 1600474"/>
              <a:gd name="connsiteX88" fmla="*/ 2378036 w 9662615"/>
              <a:gd name="connsiteY88" fmla="*/ 1520645 h 1600474"/>
              <a:gd name="connsiteX89" fmla="*/ 2284269 w 9662615"/>
              <a:gd name="connsiteY89" fmla="*/ 1503068 h 1600474"/>
              <a:gd name="connsiteX90" fmla="*/ 2207104 w 9662615"/>
              <a:gd name="connsiteY90" fmla="*/ 1508888 h 1600474"/>
              <a:gd name="connsiteX91" fmla="*/ 2149226 w 9662615"/>
              <a:gd name="connsiteY91" fmla="*/ 1523409 h 1600474"/>
              <a:gd name="connsiteX92" fmla="*/ 2084783 w 9662615"/>
              <a:gd name="connsiteY92" fmla="*/ 1524245 h 1600474"/>
              <a:gd name="connsiteX93" fmla="*/ 2070075 w 9662615"/>
              <a:gd name="connsiteY93" fmla="*/ 1511285 h 1600474"/>
              <a:gd name="connsiteX94" fmla="*/ 2001057 w 9662615"/>
              <a:gd name="connsiteY94" fmla="*/ 1516449 h 1600474"/>
              <a:gd name="connsiteX95" fmla="*/ 1896330 w 9662615"/>
              <a:gd name="connsiteY95" fmla="*/ 1525725 h 1600474"/>
              <a:gd name="connsiteX96" fmla="*/ 1835994 w 9662615"/>
              <a:gd name="connsiteY96" fmla="*/ 1527678 h 1600474"/>
              <a:gd name="connsiteX97" fmla="*/ 1671119 w 9662615"/>
              <a:gd name="connsiteY97" fmla="*/ 1536701 h 1600474"/>
              <a:gd name="connsiteX98" fmla="*/ 1601337 w 9662615"/>
              <a:gd name="connsiteY98" fmla="*/ 1548552 h 1600474"/>
              <a:gd name="connsiteX99" fmla="*/ 1407755 w 9662615"/>
              <a:gd name="connsiteY99" fmla="*/ 1571444 h 1600474"/>
              <a:gd name="connsiteX100" fmla="*/ 1271994 w 9662615"/>
              <a:gd name="connsiteY100" fmla="*/ 1579471 h 1600474"/>
              <a:gd name="connsiteX101" fmla="*/ 1249226 w 9662615"/>
              <a:gd name="connsiteY101" fmla="*/ 1583140 h 1600474"/>
              <a:gd name="connsiteX102" fmla="*/ 1217719 w 9662615"/>
              <a:gd name="connsiteY102" fmla="*/ 1580863 h 1600474"/>
              <a:gd name="connsiteX103" fmla="*/ 1091432 w 9662615"/>
              <a:gd name="connsiteY103" fmla="*/ 1571003 h 1600474"/>
              <a:gd name="connsiteX104" fmla="*/ 992039 w 9662615"/>
              <a:gd name="connsiteY104" fmla="*/ 1556662 h 1600474"/>
              <a:gd name="connsiteX105" fmla="*/ 868264 w 9662615"/>
              <a:gd name="connsiteY105" fmla="*/ 1566392 h 1600474"/>
              <a:gd name="connsiteX106" fmla="*/ 792765 w 9662615"/>
              <a:gd name="connsiteY106" fmla="*/ 1563102 h 1600474"/>
              <a:gd name="connsiteX107" fmla="*/ 669055 w 9662615"/>
              <a:gd name="connsiteY107" fmla="*/ 1543638 h 1600474"/>
              <a:gd name="connsiteX108" fmla="*/ 506152 w 9662615"/>
              <a:gd name="connsiteY108" fmla="*/ 1549124 h 1600474"/>
              <a:gd name="connsiteX109" fmla="*/ 472797 w 9662615"/>
              <a:gd name="connsiteY109" fmla="*/ 1568904 h 1600474"/>
              <a:gd name="connsiteX110" fmla="*/ 427864 w 9662615"/>
              <a:gd name="connsiteY110" fmla="*/ 1580848 h 1600474"/>
              <a:gd name="connsiteX111" fmla="*/ 408381 w 9662615"/>
              <a:gd name="connsiteY111" fmla="*/ 1552940 h 1600474"/>
              <a:gd name="connsiteX112" fmla="*/ 267163 w 9662615"/>
              <a:gd name="connsiteY112" fmla="*/ 1531913 h 1600474"/>
              <a:gd name="connsiteX113" fmla="*/ 196644 w 9662615"/>
              <a:gd name="connsiteY113" fmla="*/ 1524565 h 1600474"/>
              <a:gd name="connsiteX114" fmla="*/ 86819 w 9662615"/>
              <a:gd name="connsiteY114" fmla="*/ 1519517 h 1600474"/>
              <a:gd name="connsiteX115" fmla="*/ 53369 w 9662615"/>
              <a:gd name="connsiteY115" fmla="*/ 1516853 h 1600474"/>
              <a:gd name="connsiteX116" fmla="*/ 2359 w 9662615"/>
              <a:gd name="connsiteY116" fmla="*/ 1515247 h 1600474"/>
              <a:gd name="connsiteX117" fmla="*/ 0 w 9662615"/>
              <a:gd name="connsiteY117" fmla="*/ 1514932 h 1600474"/>
              <a:gd name="connsiteX118" fmla="*/ 0 w 9662615"/>
              <a:gd name="connsiteY118" fmla="*/ 0 h 1600474"/>
              <a:gd name="connsiteX0" fmla="*/ 0 w 9662615"/>
              <a:gd name="connsiteY0" fmla="*/ 0 h 1679987"/>
              <a:gd name="connsiteX1" fmla="*/ 9662615 w 9662615"/>
              <a:gd name="connsiteY1" fmla="*/ 0 h 1679987"/>
              <a:gd name="connsiteX2" fmla="*/ 9662615 w 9662615"/>
              <a:gd name="connsiteY2" fmla="*/ 1280346 h 1679987"/>
              <a:gd name="connsiteX3" fmla="*/ 9658420 w 9662615"/>
              <a:gd name="connsiteY3" fmla="*/ 1280106 h 1679987"/>
              <a:gd name="connsiteX4" fmla="*/ 9469546 w 9662615"/>
              <a:gd name="connsiteY4" fmla="*/ 1289837 h 1679987"/>
              <a:gd name="connsiteX5" fmla="*/ 9385895 w 9662615"/>
              <a:gd name="connsiteY5" fmla="*/ 1269203 h 1679987"/>
              <a:gd name="connsiteX6" fmla="*/ 9144767 w 9662615"/>
              <a:gd name="connsiteY6" fmla="*/ 1264120 h 1679987"/>
              <a:gd name="connsiteX7" fmla="*/ 8837252 w 9662615"/>
              <a:gd name="connsiteY7" fmla="*/ 1350515 h 1679987"/>
              <a:gd name="connsiteX8" fmla="*/ 8705466 w 9662615"/>
              <a:gd name="connsiteY8" fmla="*/ 1342419 h 1679987"/>
              <a:gd name="connsiteX9" fmla="*/ 8652221 w 9662615"/>
              <a:gd name="connsiteY9" fmla="*/ 1326906 h 1679987"/>
              <a:gd name="connsiteX10" fmla="*/ 8632312 w 9662615"/>
              <a:gd name="connsiteY10" fmla="*/ 1326025 h 1679987"/>
              <a:gd name="connsiteX11" fmla="*/ 8591582 w 9662615"/>
              <a:gd name="connsiteY11" fmla="*/ 1341666 h 1679987"/>
              <a:gd name="connsiteX12" fmla="*/ 8537336 w 9662615"/>
              <a:gd name="connsiteY12" fmla="*/ 1341684 h 1679987"/>
              <a:gd name="connsiteX13" fmla="*/ 8472508 w 9662615"/>
              <a:gd name="connsiteY13" fmla="*/ 1363109 h 1679987"/>
              <a:gd name="connsiteX14" fmla="*/ 8258477 w 9662615"/>
              <a:gd name="connsiteY14" fmla="*/ 1370666 h 1679987"/>
              <a:gd name="connsiteX15" fmla="*/ 8197961 w 9662615"/>
              <a:gd name="connsiteY15" fmla="*/ 1392804 h 1679987"/>
              <a:gd name="connsiteX16" fmla="*/ 8171196 w 9662615"/>
              <a:gd name="connsiteY16" fmla="*/ 1397216 h 1679987"/>
              <a:gd name="connsiteX17" fmla="*/ 8127667 w 9662615"/>
              <a:gd name="connsiteY17" fmla="*/ 1418254 h 1679987"/>
              <a:gd name="connsiteX18" fmla="*/ 7974579 w 9662615"/>
              <a:gd name="connsiteY18" fmla="*/ 1383439 h 1679987"/>
              <a:gd name="connsiteX19" fmla="*/ 7768351 w 9662615"/>
              <a:gd name="connsiteY19" fmla="*/ 1395051 h 1679987"/>
              <a:gd name="connsiteX20" fmla="*/ 7635985 w 9662615"/>
              <a:gd name="connsiteY20" fmla="*/ 1386363 h 1679987"/>
              <a:gd name="connsiteX21" fmla="*/ 7466069 w 9662615"/>
              <a:gd name="connsiteY21" fmla="*/ 1377654 h 1679987"/>
              <a:gd name="connsiteX22" fmla="*/ 7355642 w 9662615"/>
              <a:gd name="connsiteY22" fmla="*/ 1407761 h 1679987"/>
              <a:gd name="connsiteX23" fmla="*/ 7151610 w 9662615"/>
              <a:gd name="connsiteY23" fmla="*/ 1397856 h 1679987"/>
              <a:gd name="connsiteX24" fmla="*/ 7082147 w 9662615"/>
              <a:gd name="connsiteY24" fmla="*/ 1406113 h 1679987"/>
              <a:gd name="connsiteX25" fmla="*/ 7014958 w 9662615"/>
              <a:gd name="connsiteY25" fmla="*/ 1396883 h 1679987"/>
              <a:gd name="connsiteX26" fmla="*/ 6907567 w 9662615"/>
              <a:gd name="connsiteY26" fmla="*/ 1419149 h 1679987"/>
              <a:gd name="connsiteX27" fmla="*/ 6748428 w 9662615"/>
              <a:gd name="connsiteY27" fmla="*/ 1420308 h 1679987"/>
              <a:gd name="connsiteX28" fmla="*/ 6654257 w 9662615"/>
              <a:gd name="connsiteY28" fmla="*/ 1424143 h 1679987"/>
              <a:gd name="connsiteX29" fmla="*/ 6620123 w 9662615"/>
              <a:gd name="connsiteY29" fmla="*/ 1430535 h 1679987"/>
              <a:gd name="connsiteX30" fmla="*/ 6571355 w 9662615"/>
              <a:gd name="connsiteY30" fmla="*/ 1436144 h 1679987"/>
              <a:gd name="connsiteX31" fmla="*/ 6486557 w 9662615"/>
              <a:gd name="connsiteY31" fmla="*/ 1449861 h 1679987"/>
              <a:gd name="connsiteX32" fmla="*/ 6370419 w 9662615"/>
              <a:gd name="connsiteY32" fmla="*/ 1461649 h 1679987"/>
              <a:gd name="connsiteX33" fmla="*/ 6278839 w 9662615"/>
              <a:gd name="connsiteY33" fmla="*/ 1449160 h 1679987"/>
              <a:gd name="connsiteX34" fmla="*/ 6272455 w 9662615"/>
              <a:gd name="connsiteY34" fmla="*/ 1453191 h 1679987"/>
              <a:gd name="connsiteX35" fmla="*/ 6212659 w 9662615"/>
              <a:gd name="connsiteY35" fmla="*/ 1454850 h 1679987"/>
              <a:gd name="connsiteX36" fmla="*/ 6069317 w 9662615"/>
              <a:gd name="connsiteY36" fmla="*/ 1445838 h 1679987"/>
              <a:gd name="connsiteX37" fmla="*/ 5878477 w 9662615"/>
              <a:gd name="connsiteY37" fmla="*/ 1439180 h 1679987"/>
              <a:gd name="connsiteX38" fmla="*/ 5838387 w 9662615"/>
              <a:gd name="connsiteY38" fmla="*/ 1444679 h 1679987"/>
              <a:gd name="connsiteX39" fmla="*/ 5771136 w 9662615"/>
              <a:gd name="connsiteY39" fmla="*/ 1453639 h 1679987"/>
              <a:gd name="connsiteX40" fmla="*/ 5724081 w 9662615"/>
              <a:gd name="connsiteY40" fmla="*/ 1470431 h 1679987"/>
              <a:gd name="connsiteX41" fmla="*/ 5666577 w 9662615"/>
              <a:gd name="connsiteY41" fmla="*/ 1473921 h 1679987"/>
              <a:gd name="connsiteX42" fmla="*/ 5649068 w 9662615"/>
              <a:gd name="connsiteY42" fmla="*/ 1461676 h 1679987"/>
              <a:gd name="connsiteX43" fmla="*/ 5588902 w 9662615"/>
              <a:gd name="connsiteY43" fmla="*/ 1469647 h 1679987"/>
              <a:gd name="connsiteX44" fmla="*/ 5498090 w 9662615"/>
              <a:gd name="connsiteY44" fmla="*/ 1483173 h 1679987"/>
              <a:gd name="connsiteX45" fmla="*/ 5444641 w 9662615"/>
              <a:gd name="connsiteY45" fmla="*/ 1487602 h 1679987"/>
              <a:gd name="connsiteX46" fmla="*/ 5299812 w 9662615"/>
              <a:gd name="connsiteY46" fmla="*/ 1503362 h 1679987"/>
              <a:gd name="connsiteX47" fmla="*/ 5213947 w 9662615"/>
              <a:gd name="connsiteY47" fmla="*/ 1516637 h 1679987"/>
              <a:gd name="connsiteX48" fmla="*/ 5090342 w 9662615"/>
              <a:gd name="connsiteY48" fmla="*/ 1546680 h 1679987"/>
              <a:gd name="connsiteX49" fmla="*/ 5129812 w 9662615"/>
              <a:gd name="connsiteY49" fmla="*/ 1521277 h 1679987"/>
              <a:gd name="connsiteX50" fmla="*/ 5059484 w 9662615"/>
              <a:gd name="connsiteY50" fmla="*/ 1546802 h 1679987"/>
              <a:gd name="connsiteX51" fmla="*/ 5038524 w 9662615"/>
              <a:gd name="connsiteY51" fmla="*/ 1545675 h 1679987"/>
              <a:gd name="connsiteX52" fmla="*/ 5026564 w 9662615"/>
              <a:gd name="connsiteY52" fmla="*/ 1545376 h 1679987"/>
              <a:gd name="connsiteX53" fmla="*/ 4969433 w 9662615"/>
              <a:gd name="connsiteY53" fmla="*/ 1550865 h 1679987"/>
              <a:gd name="connsiteX54" fmla="*/ 4929254 w 9662615"/>
              <a:gd name="connsiteY54" fmla="*/ 1563452 h 1679987"/>
              <a:gd name="connsiteX55" fmla="*/ 4871726 w 9662615"/>
              <a:gd name="connsiteY55" fmla="*/ 1570584 h 1679987"/>
              <a:gd name="connsiteX56" fmla="*/ 4843267 w 9662615"/>
              <a:gd name="connsiteY56" fmla="*/ 1561459 h 1679987"/>
              <a:gd name="connsiteX57" fmla="*/ 4821058 w 9662615"/>
              <a:gd name="connsiteY57" fmla="*/ 1553078 h 1679987"/>
              <a:gd name="connsiteX58" fmla="*/ 4791466 w 9662615"/>
              <a:gd name="connsiteY58" fmla="*/ 1561324 h 1679987"/>
              <a:gd name="connsiteX59" fmla="*/ 4784247 w 9662615"/>
              <a:gd name="connsiteY59" fmla="*/ 1562342 h 1679987"/>
              <a:gd name="connsiteX60" fmla="*/ 4739309 w 9662615"/>
              <a:gd name="connsiteY60" fmla="*/ 1553948 h 1679987"/>
              <a:gd name="connsiteX61" fmla="*/ 4697562 w 9662615"/>
              <a:gd name="connsiteY61" fmla="*/ 1551206 h 1679987"/>
              <a:gd name="connsiteX62" fmla="*/ 4650737 w 9662615"/>
              <a:gd name="connsiteY62" fmla="*/ 1537381 h 1679987"/>
              <a:gd name="connsiteX63" fmla="*/ 4583150 w 9662615"/>
              <a:gd name="connsiteY63" fmla="*/ 1529064 h 1679987"/>
              <a:gd name="connsiteX64" fmla="*/ 4521734 w 9662615"/>
              <a:gd name="connsiteY64" fmla="*/ 1529359 h 1679987"/>
              <a:gd name="connsiteX65" fmla="*/ 4382398 w 9662615"/>
              <a:gd name="connsiteY65" fmla="*/ 1534108 h 1679987"/>
              <a:gd name="connsiteX66" fmla="*/ 4221826 w 9662615"/>
              <a:gd name="connsiteY66" fmla="*/ 1500972 h 1679987"/>
              <a:gd name="connsiteX67" fmla="*/ 4096601 w 9662615"/>
              <a:gd name="connsiteY67" fmla="*/ 1521563 h 1679987"/>
              <a:gd name="connsiteX68" fmla="*/ 3879195 w 9662615"/>
              <a:gd name="connsiteY68" fmla="*/ 1679987 h 1679987"/>
              <a:gd name="connsiteX69" fmla="*/ 3833906 w 9662615"/>
              <a:gd name="connsiteY69" fmla="*/ 1516637 h 1679987"/>
              <a:gd name="connsiteX70" fmla="*/ 3696258 w 9662615"/>
              <a:gd name="connsiteY70" fmla="*/ 1537563 h 1679987"/>
              <a:gd name="connsiteX71" fmla="*/ 3594070 w 9662615"/>
              <a:gd name="connsiteY71" fmla="*/ 1509422 h 1679987"/>
              <a:gd name="connsiteX72" fmla="*/ 3565233 w 9662615"/>
              <a:gd name="connsiteY72" fmla="*/ 1515122 h 1679987"/>
              <a:gd name="connsiteX73" fmla="*/ 3560267 w 9662615"/>
              <a:gd name="connsiteY73" fmla="*/ 1516288 h 1679987"/>
              <a:gd name="connsiteX74" fmla="*/ 3540258 w 9662615"/>
              <a:gd name="connsiteY74" fmla="*/ 1516976 h 1679987"/>
              <a:gd name="connsiteX75" fmla="*/ 3534780 w 9662615"/>
              <a:gd name="connsiteY75" fmla="*/ 1522141 h 1679987"/>
              <a:gd name="connsiteX76" fmla="*/ 3504783 w 9662615"/>
              <a:gd name="connsiteY76" fmla="*/ 1526739 h 1679987"/>
              <a:gd name="connsiteX77" fmla="*/ 3430805 w 9662615"/>
              <a:gd name="connsiteY77" fmla="*/ 1542521 h 1679987"/>
              <a:gd name="connsiteX78" fmla="*/ 3292707 w 9662615"/>
              <a:gd name="connsiteY78" fmla="*/ 1520490 h 1679987"/>
              <a:gd name="connsiteX79" fmla="*/ 3187872 w 9662615"/>
              <a:gd name="connsiteY79" fmla="*/ 1519991 h 1679987"/>
              <a:gd name="connsiteX80" fmla="*/ 3148026 w 9662615"/>
              <a:gd name="connsiteY80" fmla="*/ 1524777 h 1679987"/>
              <a:gd name="connsiteX81" fmla="*/ 3092394 w 9662615"/>
              <a:gd name="connsiteY81" fmla="*/ 1528115 h 1679987"/>
              <a:gd name="connsiteX82" fmla="*/ 2994200 w 9662615"/>
              <a:gd name="connsiteY82" fmla="*/ 1537857 h 1679987"/>
              <a:gd name="connsiteX83" fmla="*/ 2862301 w 9662615"/>
              <a:gd name="connsiteY83" fmla="*/ 1544250 h 1679987"/>
              <a:gd name="connsiteX84" fmla="*/ 2766335 w 9662615"/>
              <a:gd name="connsiteY84" fmla="*/ 1527662 h 1679987"/>
              <a:gd name="connsiteX85" fmla="*/ 2757836 w 9662615"/>
              <a:gd name="connsiteY85" fmla="*/ 1531371 h 1679987"/>
              <a:gd name="connsiteX86" fmla="*/ 2691555 w 9662615"/>
              <a:gd name="connsiteY86" fmla="*/ 1530283 h 1679987"/>
              <a:gd name="connsiteX87" fmla="*/ 2491676 w 9662615"/>
              <a:gd name="connsiteY87" fmla="*/ 1500859 h 1679987"/>
              <a:gd name="connsiteX88" fmla="*/ 2378036 w 9662615"/>
              <a:gd name="connsiteY88" fmla="*/ 1520645 h 1679987"/>
              <a:gd name="connsiteX89" fmla="*/ 2284269 w 9662615"/>
              <a:gd name="connsiteY89" fmla="*/ 1503068 h 1679987"/>
              <a:gd name="connsiteX90" fmla="*/ 2207104 w 9662615"/>
              <a:gd name="connsiteY90" fmla="*/ 1508888 h 1679987"/>
              <a:gd name="connsiteX91" fmla="*/ 2149226 w 9662615"/>
              <a:gd name="connsiteY91" fmla="*/ 1523409 h 1679987"/>
              <a:gd name="connsiteX92" fmla="*/ 2084783 w 9662615"/>
              <a:gd name="connsiteY92" fmla="*/ 1524245 h 1679987"/>
              <a:gd name="connsiteX93" fmla="*/ 2070075 w 9662615"/>
              <a:gd name="connsiteY93" fmla="*/ 1511285 h 1679987"/>
              <a:gd name="connsiteX94" fmla="*/ 2001057 w 9662615"/>
              <a:gd name="connsiteY94" fmla="*/ 1516449 h 1679987"/>
              <a:gd name="connsiteX95" fmla="*/ 1896330 w 9662615"/>
              <a:gd name="connsiteY95" fmla="*/ 1525725 h 1679987"/>
              <a:gd name="connsiteX96" fmla="*/ 1835994 w 9662615"/>
              <a:gd name="connsiteY96" fmla="*/ 1527678 h 1679987"/>
              <a:gd name="connsiteX97" fmla="*/ 1671119 w 9662615"/>
              <a:gd name="connsiteY97" fmla="*/ 1536701 h 1679987"/>
              <a:gd name="connsiteX98" fmla="*/ 1601337 w 9662615"/>
              <a:gd name="connsiteY98" fmla="*/ 1548552 h 1679987"/>
              <a:gd name="connsiteX99" fmla="*/ 1407755 w 9662615"/>
              <a:gd name="connsiteY99" fmla="*/ 1571444 h 1679987"/>
              <a:gd name="connsiteX100" fmla="*/ 1271994 w 9662615"/>
              <a:gd name="connsiteY100" fmla="*/ 1579471 h 1679987"/>
              <a:gd name="connsiteX101" fmla="*/ 1249226 w 9662615"/>
              <a:gd name="connsiteY101" fmla="*/ 1583140 h 1679987"/>
              <a:gd name="connsiteX102" fmla="*/ 1217719 w 9662615"/>
              <a:gd name="connsiteY102" fmla="*/ 1580863 h 1679987"/>
              <a:gd name="connsiteX103" fmla="*/ 1091432 w 9662615"/>
              <a:gd name="connsiteY103" fmla="*/ 1571003 h 1679987"/>
              <a:gd name="connsiteX104" fmla="*/ 992039 w 9662615"/>
              <a:gd name="connsiteY104" fmla="*/ 1556662 h 1679987"/>
              <a:gd name="connsiteX105" fmla="*/ 868264 w 9662615"/>
              <a:gd name="connsiteY105" fmla="*/ 1566392 h 1679987"/>
              <a:gd name="connsiteX106" fmla="*/ 792765 w 9662615"/>
              <a:gd name="connsiteY106" fmla="*/ 1563102 h 1679987"/>
              <a:gd name="connsiteX107" fmla="*/ 669055 w 9662615"/>
              <a:gd name="connsiteY107" fmla="*/ 1543638 h 1679987"/>
              <a:gd name="connsiteX108" fmla="*/ 506152 w 9662615"/>
              <a:gd name="connsiteY108" fmla="*/ 1549124 h 1679987"/>
              <a:gd name="connsiteX109" fmla="*/ 472797 w 9662615"/>
              <a:gd name="connsiteY109" fmla="*/ 1568904 h 1679987"/>
              <a:gd name="connsiteX110" fmla="*/ 427864 w 9662615"/>
              <a:gd name="connsiteY110" fmla="*/ 1580848 h 1679987"/>
              <a:gd name="connsiteX111" fmla="*/ 408381 w 9662615"/>
              <a:gd name="connsiteY111" fmla="*/ 1552940 h 1679987"/>
              <a:gd name="connsiteX112" fmla="*/ 267163 w 9662615"/>
              <a:gd name="connsiteY112" fmla="*/ 1531913 h 1679987"/>
              <a:gd name="connsiteX113" fmla="*/ 196644 w 9662615"/>
              <a:gd name="connsiteY113" fmla="*/ 1524565 h 1679987"/>
              <a:gd name="connsiteX114" fmla="*/ 86819 w 9662615"/>
              <a:gd name="connsiteY114" fmla="*/ 1519517 h 1679987"/>
              <a:gd name="connsiteX115" fmla="*/ 53369 w 9662615"/>
              <a:gd name="connsiteY115" fmla="*/ 1516853 h 1679987"/>
              <a:gd name="connsiteX116" fmla="*/ 2359 w 9662615"/>
              <a:gd name="connsiteY116" fmla="*/ 1515247 h 1679987"/>
              <a:gd name="connsiteX117" fmla="*/ 0 w 9662615"/>
              <a:gd name="connsiteY117" fmla="*/ 1514932 h 1679987"/>
              <a:gd name="connsiteX118" fmla="*/ 0 w 9662615"/>
              <a:gd name="connsiteY118" fmla="*/ 0 h 1679987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648182"/>
              <a:gd name="connsiteX1" fmla="*/ 9662615 w 9662615"/>
              <a:gd name="connsiteY1" fmla="*/ 0 h 1648182"/>
              <a:gd name="connsiteX2" fmla="*/ 9662615 w 9662615"/>
              <a:gd name="connsiteY2" fmla="*/ 1280346 h 1648182"/>
              <a:gd name="connsiteX3" fmla="*/ 9658420 w 9662615"/>
              <a:gd name="connsiteY3" fmla="*/ 1280106 h 1648182"/>
              <a:gd name="connsiteX4" fmla="*/ 9469546 w 9662615"/>
              <a:gd name="connsiteY4" fmla="*/ 1289837 h 1648182"/>
              <a:gd name="connsiteX5" fmla="*/ 9385895 w 9662615"/>
              <a:gd name="connsiteY5" fmla="*/ 1269203 h 1648182"/>
              <a:gd name="connsiteX6" fmla="*/ 9144767 w 9662615"/>
              <a:gd name="connsiteY6" fmla="*/ 1264120 h 1648182"/>
              <a:gd name="connsiteX7" fmla="*/ 8837252 w 9662615"/>
              <a:gd name="connsiteY7" fmla="*/ 1350515 h 1648182"/>
              <a:gd name="connsiteX8" fmla="*/ 8705466 w 9662615"/>
              <a:gd name="connsiteY8" fmla="*/ 1342419 h 1648182"/>
              <a:gd name="connsiteX9" fmla="*/ 8652221 w 9662615"/>
              <a:gd name="connsiteY9" fmla="*/ 1326906 h 1648182"/>
              <a:gd name="connsiteX10" fmla="*/ 8632312 w 9662615"/>
              <a:gd name="connsiteY10" fmla="*/ 1326025 h 1648182"/>
              <a:gd name="connsiteX11" fmla="*/ 8591582 w 9662615"/>
              <a:gd name="connsiteY11" fmla="*/ 1341666 h 1648182"/>
              <a:gd name="connsiteX12" fmla="*/ 8537336 w 9662615"/>
              <a:gd name="connsiteY12" fmla="*/ 1341684 h 1648182"/>
              <a:gd name="connsiteX13" fmla="*/ 8472508 w 9662615"/>
              <a:gd name="connsiteY13" fmla="*/ 1363109 h 1648182"/>
              <a:gd name="connsiteX14" fmla="*/ 8258477 w 9662615"/>
              <a:gd name="connsiteY14" fmla="*/ 1370666 h 1648182"/>
              <a:gd name="connsiteX15" fmla="*/ 8197961 w 9662615"/>
              <a:gd name="connsiteY15" fmla="*/ 1392804 h 1648182"/>
              <a:gd name="connsiteX16" fmla="*/ 8171196 w 9662615"/>
              <a:gd name="connsiteY16" fmla="*/ 1397216 h 1648182"/>
              <a:gd name="connsiteX17" fmla="*/ 8127667 w 9662615"/>
              <a:gd name="connsiteY17" fmla="*/ 1418254 h 1648182"/>
              <a:gd name="connsiteX18" fmla="*/ 7974579 w 9662615"/>
              <a:gd name="connsiteY18" fmla="*/ 1383439 h 1648182"/>
              <a:gd name="connsiteX19" fmla="*/ 7768351 w 9662615"/>
              <a:gd name="connsiteY19" fmla="*/ 1395051 h 1648182"/>
              <a:gd name="connsiteX20" fmla="*/ 7635985 w 9662615"/>
              <a:gd name="connsiteY20" fmla="*/ 1386363 h 1648182"/>
              <a:gd name="connsiteX21" fmla="*/ 7466069 w 9662615"/>
              <a:gd name="connsiteY21" fmla="*/ 1377654 h 1648182"/>
              <a:gd name="connsiteX22" fmla="*/ 7355642 w 9662615"/>
              <a:gd name="connsiteY22" fmla="*/ 1407761 h 1648182"/>
              <a:gd name="connsiteX23" fmla="*/ 7151610 w 9662615"/>
              <a:gd name="connsiteY23" fmla="*/ 1397856 h 1648182"/>
              <a:gd name="connsiteX24" fmla="*/ 7082147 w 9662615"/>
              <a:gd name="connsiteY24" fmla="*/ 1406113 h 1648182"/>
              <a:gd name="connsiteX25" fmla="*/ 7014958 w 9662615"/>
              <a:gd name="connsiteY25" fmla="*/ 1396883 h 1648182"/>
              <a:gd name="connsiteX26" fmla="*/ 6907567 w 9662615"/>
              <a:gd name="connsiteY26" fmla="*/ 1419149 h 1648182"/>
              <a:gd name="connsiteX27" fmla="*/ 6748428 w 9662615"/>
              <a:gd name="connsiteY27" fmla="*/ 1420308 h 1648182"/>
              <a:gd name="connsiteX28" fmla="*/ 6654257 w 9662615"/>
              <a:gd name="connsiteY28" fmla="*/ 1424143 h 1648182"/>
              <a:gd name="connsiteX29" fmla="*/ 6620123 w 9662615"/>
              <a:gd name="connsiteY29" fmla="*/ 1430535 h 1648182"/>
              <a:gd name="connsiteX30" fmla="*/ 6571355 w 9662615"/>
              <a:gd name="connsiteY30" fmla="*/ 1436144 h 1648182"/>
              <a:gd name="connsiteX31" fmla="*/ 6486557 w 9662615"/>
              <a:gd name="connsiteY31" fmla="*/ 1449861 h 1648182"/>
              <a:gd name="connsiteX32" fmla="*/ 6370419 w 9662615"/>
              <a:gd name="connsiteY32" fmla="*/ 1461649 h 1648182"/>
              <a:gd name="connsiteX33" fmla="*/ 6278839 w 9662615"/>
              <a:gd name="connsiteY33" fmla="*/ 1449160 h 1648182"/>
              <a:gd name="connsiteX34" fmla="*/ 6272455 w 9662615"/>
              <a:gd name="connsiteY34" fmla="*/ 1453191 h 1648182"/>
              <a:gd name="connsiteX35" fmla="*/ 6212659 w 9662615"/>
              <a:gd name="connsiteY35" fmla="*/ 1454850 h 1648182"/>
              <a:gd name="connsiteX36" fmla="*/ 6069317 w 9662615"/>
              <a:gd name="connsiteY36" fmla="*/ 1445838 h 1648182"/>
              <a:gd name="connsiteX37" fmla="*/ 5878477 w 9662615"/>
              <a:gd name="connsiteY37" fmla="*/ 1439180 h 1648182"/>
              <a:gd name="connsiteX38" fmla="*/ 5838387 w 9662615"/>
              <a:gd name="connsiteY38" fmla="*/ 1444679 h 1648182"/>
              <a:gd name="connsiteX39" fmla="*/ 5771136 w 9662615"/>
              <a:gd name="connsiteY39" fmla="*/ 1453639 h 1648182"/>
              <a:gd name="connsiteX40" fmla="*/ 5724081 w 9662615"/>
              <a:gd name="connsiteY40" fmla="*/ 1470431 h 1648182"/>
              <a:gd name="connsiteX41" fmla="*/ 5666577 w 9662615"/>
              <a:gd name="connsiteY41" fmla="*/ 1473921 h 1648182"/>
              <a:gd name="connsiteX42" fmla="*/ 5649068 w 9662615"/>
              <a:gd name="connsiteY42" fmla="*/ 1461676 h 1648182"/>
              <a:gd name="connsiteX43" fmla="*/ 5588902 w 9662615"/>
              <a:gd name="connsiteY43" fmla="*/ 1469647 h 1648182"/>
              <a:gd name="connsiteX44" fmla="*/ 5498090 w 9662615"/>
              <a:gd name="connsiteY44" fmla="*/ 1483173 h 1648182"/>
              <a:gd name="connsiteX45" fmla="*/ 5444641 w 9662615"/>
              <a:gd name="connsiteY45" fmla="*/ 1487602 h 1648182"/>
              <a:gd name="connsiteX46" fmla="*/ 5299812 w 9662615"/>
              <a:gd name="connsiteY46" fmla="*/ 1503362 h 1648182"/>
              <a:gd name="connsiteX47" fmla="*/ 5213947 w 9662615"/>
              <a:gd name="connsiteY47" fmla="*/ 1516637 h 1648182"/>
              <a:gd name="connsiteX48" fmla="*/ 5090342 w 9662615"/>
              <a:gd name="connsiteY48" fmla="*/ 1546680 h 1648182"/>
              <a:gd name="connsiteX49" fmla="*/ 5129812 w 9662615"/>
              <a:gd name="connsiteY49" fmla="*/ 1521277 h 1648182"/>
              <a:gd name="connsiteX50" fmla="*/ 5059484 w 9662615"/>
              <a:gd name="connsiteY50" fmla="*/ 1546802 h 1648182"/>
              <a:gd name="connsiteX51" fmla="*/ 5038524 w 9662615"/>
              <a:gd name="connsiteY51" fmla="*/ 1545675 h 1648182"/>
              <a:gd name="connsiteX52" fmla="*/ 5026564 w 9662615"/>
              <a:gd name="connsiteY52" fmla="*/ 1545376 h 1648182"/>
              <a:gd name="connsiteX53" fmla="*/ 4969433 w 9662615"/>
              <a:gd name="connsiteY53" fmla="*/ 1550865 h 1648182"/>
              <a:gd name="connsiteX54" fmla="*/ 4929254 w 9662615"/>
              <a:gd name="connsiteY54" fmla="*/ 1563452 h 1648182"/>
              <a:gd name="connsiteX55" fmla="*/ 4871726 w 9662615"/>
              <a:gd name="connsiteY55" fmla="*/ 1570584 h 1648182"/>
              <a:gd name="connsiteX56" fmla="*/ 4843267 w 9662615"/>
              <a:gd name="connsiteY56" fmla="*/ 1561459 h 1648182"/>
              <a:gd name="connsiteX57" fmla="*/ 4821058 w 9662615"/>
              <a:gd name="connsiteY57" fmla="*/ 1553078 h 1648182"/>
              <a:gd name="connsiteX58" fmla="*/ 4791466 w 9662615"/>
              <a:gd name="connsiteY58" fmla="*/ 1561324 h 1648182"/>
              <a:gd name="connsiteX59" fmla="*/ 4784247 w 9662615"/>
              <a:gd name="connsiteY59" fmla="*/ 1562342 h 1648182"/>
              <a:gd name="connsiteX60" fmla="*/ 4739309 w 9662615"/>
              <a:gd name="connsiteY60" fmla="*/ 1553948 h 1648182"/>
              <a:gd name="connsiteX61" fmla="*/ 4697562 w 9662615"/>
              <a:gd name="connsiteY61" fmla="*/ 1551206 h 1648182"/>
              <a:gd name="connsiteX62" fmla="*/ 4650737 w 9662615"/>
              <a:gd name="connsiteY62" fmla="*/ 1537381 h 1648182"/>
              <a:gd name="connsiteX63" fmla="*/ 4583150 w 9662615"/>
              <a:gd name="connsiteY63" fmla="*/ 1529064 h 1648182"/>
              <a:gd name="connsiteX64" fmla="*/ 4521734 w 9662615"/>
              <a:gd name="connsiteY64" fmla="*/ 1529359 h 1648182"/>
              <a:gd name="connsiteX65" fmla="*/ 4382398 w 9662615"/>
              <a:gd name="connsiteY65" fmla="*/ 1534108 h 1648182"/>
              <a:gd name="connsiteX66" fmla="*/ 4221826 w 9662615"/>
              <a:gd name="connsiteY66" fmla="*/ 1500972 h 1648182"/>
              <a:gd name="connsiteX67" fmla="*/ 4096601 w 9662615"/>
              <a:gd name="connsiteY67" fmla="*/ 1521563 h 1648182"/>
              <a:gd name="connsiteX68" fmla="*/ 4058099 w 9662615"/>
              <a:gd name="connsiteY68" fmla="*/ 1648182 h 1648182"/>
              <a:gd name="connsiteX69" fmla="*/ 3833906 w 9662615"/>
              <a:gd name="connsiteY69" fmla="*/ 1516637 h 1648182"/>
              <a:gd name="connsiteX70" fmla="*/ 3696258 w 9662615"/>
              <a:gd name="connsiteY70" fmla="*/ 1537563 h 1648182"/>
              <a:gd name="connsiteX71" fmla="*/ 3594070 w 9662615"/>
              <a:gd name="connsiteY71" fmla="*/ 1509422 h 1648182"/>
              <a:gd name="connsiteX72" fmla="*/ 3565233 w 9662615"/>
              <a:gd name="connsiteY72" fmla="*/ 1515122 h 1648182"/>
              <a:gd name="connsiteX73" fmla="*/ 3560267 w 9662615"/>
              <a:gd name="connsiteY73" fmla="*/ 1516288 h 1648182"/>
              <a:gd name="connsiteX74" fmla="*/ 3540258 w 9662615"/>
              <a:gd name="connsiteY74" fmla="*/ 1516976 h 1648182"/>
              <a:gd name="connsiteX75" fmla="*/ 3534780 w 9662615"/>
              <a:gd name="connsiteY75" fmla="*/ 1522141 h 1648182"/>
              <a:gd name="connsiteX76" fmla="*/ 3504783 w 9662615"/>
              <a:gd name="connsiteY76" fmla="*/ 1526739 h 1648182"/>
              <a:gd name="connsiteX77" fmla="*/ 3430805 w 9662615"/>
              <a:gd name="connsiteY77" fmla="*/ 1542521 h 1648182"/>
              <a:gd name="connsiteX78" fmla="*/ 3292707 w 9662615"/>
              <a:gd name="connsiteY78" fmla="*/ 1520490 h 1648182"/>
              <a:gd name="connsiteX79" fmla="*/ 3187872 w 9662615"/>
              <a:gd name="connsiteY79" fmla="*/ 1519991 h 1648182"/>
              <a:gd name="connsiteX80" fmla="*/ 3148026 w 9662615"/>
              <a:gd name="connsiteY80" fmla="*/ 1524777 h 1648182"/>
              <a:gd name="connsiteX81" fmla="*/ 3092394 w 9662615"/>
              <a:gd name="connsiteY81" fmla="*/ 1528115 h 1648182"/>
              <a:gd name="connsiteX82" fmla="*/ 2994200 w 9662615"/>
              <a:gd name="connsiteY82" fmla="*/ 1537857 h 1648182"/>
              <a:gd name="connsiteX83" fmla="*/ 2862301 w 9662615"/>
              <a:gd name="connsiteY83" fmla="*/ 1544250 h 1648182"/>
              <a:gd name="connsiteX84" fmla="*/ 2766335 w 9662615"/>
              <a:gd name="connsiteY84" fmla="*/ 1527662 h 1648182"/>
              <a:gd name="connsiteX85" fmla="*/ 2757836 w 9662615"/>
              <a:gd name="connsiteY85" fmla="*/ 1531371 h 1648182"/>
              <a:gd name="connsiteX86" fmla="*/ 2691555 w 9662615"/>
              <a:gd name="connsiteY86" fmla="*/ 1530283 h 1648182"/>
              <a:gd name="connsiteX87" fmla="*/ 2491676 w 9662615"/>
              <a:gd name="connsiteY87" fmla="*/ 1500859 h 1648182"/>
              <a:gd name="connsiteX88" fmla="*/ 2378036 w 9662615"/>
              <a:gd name="connsiteY88" fmla="*/ 1520645 h 1648182"/>
              <a:gd name="connsiteX89" fmla="*/ 2284269 w 9662615"/>
              <a:gd name="connsiteY89" fmla="*/ 1503068 h 1648182"/>
              <a:gd name="connsiteX90" fmla="*/ 2207104 w 9662615"/>
              <a:gd name="connsiteY90" fmla="*/ 1508888 h 1648182"/>
              <a:gd name="connsiteX91" fmla="*/ 2149226 w 9662615"/>
              <a:gd name="connsiteY91" fmla="*/ 1523409 h 1648182"/>
              <a:gd name="connsiteX92" fmla="*/ 2084783 w 9662615"/>
              <a:gd name="connsiteY92" fmla="*/ 1524245 h 1648182"/>
              <a:gd name="connsiteX93" fmla="*/ 2070075 w 9662615"/>
              <a:gd name="connsiteY93" fmla="*/ 1511285 h 1648182"/>
              <a:gd name="connsiteX94" fmla="*/ 2001057 w 9662615"/>
              <a:gd name="connsiteY94" fmla="*/ 1516449 h 1648182"/>
              <a:gd name="connsiteX95" fmla="*/ 1896330 w 9662615"/>
              <a:gd name="connsiteY95" fmla="*/ 1525725 h 1648182"/>
              <a:gd name="connsiteX96" fmla="*/ 1835994 w 9662615"/>
              <a:gd name="connsiteY96" fmla="*/ 1527678 h 1648182"/>
              <a:gd name="connsiteX97" fmla="*/ 1671119 w 9662615"/>
              <a:gd name="connsiteY97" fmla="*/ 1536701 h 1648182"/>
              <a:gd name="connsiteX98" fmla="*/ 1601337 w 9662615"/>
              <a:gd name="connsiteY98" fmla="*/ 1548552 h 1648182"/>
              <a:gd name="connsiteX99" fmla="*/ 1407755 w 9662615"/>
              <a:gd name="connsiteY99" fmla="*/ 1571444 h 1648182"/>
              <a:gd name="connsiteX100" fmla="*/ 1271994 w 9662615"/>
              <a:gd name="connsiteY100" fmla="*/ 1579471 h 1648182"/>
              <a:gd name="connsiteX101" fmla="*/ 1249226 w 9662615"/>
              <a:gd name="connsiteY101" fmla="*/ 1583140 h 1648182"/>
              <a:gd name="connsiteX102" fmla="*/ 1217719 w 9662615"/>
              <a:gd name="connsiteY102" fmla="*/ 1580863 h 1648182"/>
              <a:gd name="connsiteX103" fmla="*/ 1091432 w 9662615"/>
              <a:gd name="connsiteY103" fmla="*/ 1571003 h 1648182"/>
              <a:gd name="connsiteX104" fmla="*/ 992039 w 9662615"/>
              <a:gd name="connsiteY104" fmla="*/ 1556662 h 1648182"/>
              <a:gd name="connsiteX105" fmla="*/ 868264 w 9662615"/>
              <a:gd name="connsiteY105" fmla="*/ 1566392 h 1648182"/>
              <a:gd name="connsiteX106" fmla="*/ 792765 w 9662615"/>
              <a:gd name="connsiteY106" fmla="*/ 1563102 h 1648182"/>
              <a:gd name="connsiteX107" fmla="*/ 669055 w 9662615"/>
              <a:gd name="connsiteY107" fmla="*/ 1543638 h 1648182"/>
              <a:gd name="connsiteX108" fmla="*/ 506152 w 9662615"/>
              <a:gd name="connsiteY108" fmla="*/ 1549124 h 1648182"/>
              <a:gd name="connsiteX109" fmla="*/ 472797 w 9662615"/>
              <a:gd name="connsiteY109" fmla="*/ 1568904 h 1648182"/>
              <a:gd name="connsiteX110" fmla="*/ 427864 w 9662615"/>
              <a:gd name="connsiteY110" fmla="*/ 1580848 h 1648182"/>
              <a:gd name="connsiteX111" fmla="*/ 408381 w 9662615"/>
              <a:gd name="connsiteY111" fmla="*/ 1552940 h 1648182"/>
              <a:gd name="connsiteX112" fmla="*/ 267163 w 9662615"/>
              <a:gd name="connsiteY112" fmla="*/ 1531913 h 1648182"/>
              <a:gd name="connsiteX113" fmla="*/ 196644 w 9662615"/>
              <a:gd name="connsiteY113" fmla="*/ 1524565 h 1648182"/>
              <a:gd name="connsiteX114" fmla="*/ 86819 w 9662615"/>
              <a:gd name="connsiteY114" fmla="*/ 1519517 h 1648182"/>
              <a:gd name="connsiteX115" fmla="*/ 53369 w 9662615"/>
              <a:gd name="connsiteY115" fmla="*/ 1516853 h 1648182"/>
              <a:gd name="connsiteX116" fmla="*/ 2359 w 9662615"/>
              <a:gd name="connsiteY116" fmla="*/ 1515247 h 1648182"/>
              <a:gd name="connsiteX117" fmla="*/ 0 w 9662615"/>
              <a:gd name="connsiteY117" fmla="*/ 1514932 h 1648182"/>
              <a:gd name="connsiteX118" fmla="*/ 0 w 9662615"/>
              <a:gd name="connsiteY118" fmla="*/ 0 h 1648182"/>
              <a:gd name="connsiteX0" fmla="*/ 0 w 9662615"/>
              <a:gd name="connsiteY0" fmla="*/ 0 h 1723719"/>
              <a:gd name="connsiteX1" fmla="*/ 9662615 w 9662615"/>
              <a:gd name="connsiteY1" fmla="*/ 0 h 1723719"/>
              <a:gd name="connsiteX2" fmla="*/ 9662615 w 9662615"/>
              <a:gd name="connsiteY2" fmla="*/ 1280346 h 1723719"/>
              <a:gd name="connsiteX3" fmla="*/ 9658420 w 9662615"/>
              <a:gd name="connsiteY3" fmla="*/ 1280106 h 1723719"/>
              <a:gd name="connsiteX4" fmla="*/ 9469546 w 9662615"/>
              <a:gd name="connsiteY4" fmla="*/ 1289837 h 1723719"/>
              <a:gd name="connsiteX5" fmla="*/ 9385895 w 9662615"/>
              <a:gd name="connsiteY5" fmla="*/ 1269203 h 1723719"/>
              <a:gd name="connsiteX6" fmla="*/ 9144767 w 9662615"/>
              <a:gd name="connsiteY6" fmla="*/ 1264120 h 1723719"/>
              <a:gd name="connsiteX7" fmla="*/ 8837252 w 9662615"/>
              <a:gd name="connsiteY7" fmla="*/ 1350515 h 1723719"/>
              <a:gd name="connsiteX8" fmla="*/ 8705466 w 9662615"/>
              <a:gd name="connsiteY8" fmla="*/ 1342419 h 1723719"/>
              <a:gd name="connsiteX9" fmla="*/ 8652221 w 9662615"/>
              <a:gd name="connsiteY9" fmla="*/ 1326906 h 1723719"/>
              <a:gd name="connsiteX10" fmla="*/ 8632312 w 9662615"/>
              <a:gd name="connsiteY10" fmla="*/ 1326025 h 1723719"/>
              <a:gd name="connsiteX11" fmla="*/ 8591582 w 9662615"/>
              <a:gd name="connsiteY11" fmla="*/ 1341666 h 1723719"/>
              <a:gd name="connsiteX12" fmla="*/ 8537336 w 9662615"/>
              <a:gd name="connsiteY12" fmla="*/ 1341684 h 1723719"/>
              <a:gd name="connsiteX13" fmla="*/ 8472508 w 9662615"/>
              <a:gd name="connsiteY13" fmla="*/ 1363109 h 1723719"/>
              <a:gd name="connsiteX14" fmla="*/ 8258477 w 9662615"/>
              <a:gd name="connsiteY14" fmla="*/ 1370666 h 1723719"/>
              <a:gd name="connsiteX15" fmla="*/ 8197961 w 9662615"/>
              <a:gd name="connsiteY15" fmla="*/ 1392804 h 1723719"/>
              <a:gd name="connsiteX16" fmla="*/ 8171196 w 9662615"/>
              <a:gd name="connsiteY16" fmla="*/ 1397216 h 1723719"/>
              <a:gd name="connsiteX17" fmla="*/ 8127667 w 9662615"/>
              <a:gd name="connsiteY17" fmla="*/ 1418254 h 1723719"/>
              <a:gd name="connsiteX18" fmla="*/ 7974579 w 9662615"/>
              <a:gd name="connsiteY18" fmla="*/ 1383439 h 1723719"/>
              <a:gd name="connsiteX19" fmla="*/ 7768351 w 9662615"/>
              <a:gd name="connsiteY19" fmla="*/ 1395051 h 1723719"/>
              <a:gd name="connsiteX20" fmla="*/ 7635985 w 9662615"/>
              <a:gd name="connsiteY20" fmla="*/ 1386363 h 1723719"/>
              <a:gd name="connsiteX21" fmla="*/ 7466069 w 9662615"/>
              <a:gd name="connsiteY21" fmla="*/ 1377654 h 1723719"/>
              <a:gd name="connsiteX22" fmla="*/ 7355642 w 9662615"/>
              <a:gd name="connsiteY22" fmla="*/ 1407761 h 1723719"/>
              <a:gd name="connsiteX23" fmla="*/ 7151610 w 9662615"/>
              <a:gd name="connsiteY23" fmla="*/ 1397856 h 1723719"/>
              <a:gd name="connsiteX24" fmla="*/ 7082147 w 9662615"/>
              <a:gd name="connsiteY24" fmla="*/ 1406113 h 1723719"/>
              <a:gd name="connsiteX25" fmla="*/ 7014958 w 9662615"/>
              <a:gd name="connsiteY25" fmla="*/ 1396883 h 1723719"/>
              <a:gd name="connsiteX26" fmla="*/ 6907567 w 9662615"/>
              <a:gd name="connsiteY26" fmla="*/ 1419149 h 1723719"/>
              <a:gd name="connsiteX27" fmla="*/ 6748428 w 9662615"/>
              <a:gd name="connsiteY27" fmla="*/ 1420308 h 1723719"/>
              <a:gd name="connsiteX28" fmla="*/ 6654257 w 9662615"/>
              <a:gd name="connsiteY28" fmla="*/ 1424143 h 1723719"/>
              <a:gd name="connsiteX29" fmla="*/ 6620123 w 9662615"/>
              <a:gd name="connsiteY29" fmla="*/ 1430535 h 1723719"/>
              <a:gd name="connsiteX30" fmla="*/ 6571355 w 9662615"/>
              <a:gd name="connsiteY30" fmla="*/ 1436144 h 1723719"/>
              <a:gd name="connsiteX31" fmla="*/ 6486557 w 9662615"/>
              <a:gd name="connsiteY31" fmla="*/ 1449861 h 1723719"/>
              <a:gd name="connsiteX32" fmla="*/ 6370419 w 9662615"/>
              <a:gd name="connsiteY32" fmla="*/ 1461649 h 1723719"/>
              <a:gd name="connsiteX33" fmla="*/ 6278839 w 9662615"/>
              <a:gd name="connsiteY33" fmla="*/ 1449160 h 1723719"/>
              <a:gd name="connsiteX34" fmla="*/ 6272455 w 9662615"/>
              <a:gd name="connsiteY34" fmla="*/ 1453191 h 1723719"/>
              <a:gd name="connsiteX35" fmla="*/ 6212659 w 9662615"/>
              <a:gd name="connsiteY35" fmla="*/ 1454850 h 1723719"/>
              <a:gd name="connsiteX36" fmla="*/ 6069317 w 9662615"/>
              <a:gd name="connsiteY36" fmla="*/ 1445838 h 1723719"/>
              <a:gd name="connsiteX37" fmla="*/ 5878477 w 9662615"/>
              <a:gd name="connsiteY37" fmla="*/ 1439180 h 1723719"/>
              <a:gd name="connsiteX38" fmla="*/ 5838387 w 9662615"/>
              <a:gd name="connsiteY38" fmla="*/ 1444679 h 1723719"/>
              <a:gd name="connsiteX39" fmla="*/ 5771136 w 9662615"/>
              <a:gd name="connsiteY39" fmla="*/ 1453639 h 1723719"/>
              <a:gd name="connsiteX40" fmla="*/ 5724081 w 9662615"/>
              <a:gd name="connsiteY40" fmla="*/ 1470431 h 1723719"/>
              <a:gd name="connsiteX41" fmla="*/ 5666577 w 9662615"/>
              <a:gd name="connsiteY41" fmla="*/ 1473921 h 1723719"/>
              <a:gd name="connsiteX42" fmla="*/ 5649068 w 9662615"/>
              <a:gd name="connsiteY42" fmla="*/ 1461676 h 1723719"/>
              <a:gd name="connsiteX43" fmla="*/ 5588902 w 9662615"/>
              <a:gd name="connsiteY43" fmla="*/ 1469647 h 1723719"/>
              <a:gd name="connsiteX44" fmla="*/ 5498090 w 9662615"/>
              <a:gd name="connsiteY44" fmla="*/ 1483173 h 1723719"/>
              <a:gd name="connsiteX45" fmla="*/ 5444641 w 9662615"/>
              <a:gd name="connsiteY45" fmla="*/ 1487602 h 1723719"/>
              <a:gd name="connsiteX46" fmla="*/ 5299812 w 9662615"/>
              <a:gd name="connsiteY46" fmla="*/ 1503362 h 1723719"/>
              <a:gd name="connsiteX47" fmla="*/ 5213947 w 9662615"/>
              <a:gd name="connsiteY47" fmla="*/ 1516637 h 1723719"/>
              <a:gd name="connsiteX48" fmla="*/ 5090342 w 9662615"/>
              <a:gd name="connsiteY48" fmla="*/ 1546680 h 1723719"/>
              <a:gd name="connsiteX49" fmla="*/ 5129812 w 9662615"/>
              <a:gd name="connsiteY49" fmla="*/ 1521277 h 1723719"/>
              <a:gd name="connsiteX50" fmla="*/ 5059484 w 9662615"/>
              <a:gd name="connsiteY50" fmla="*/ 1546802 h 1723719"/>
              <a:gd name="connsiteX51" fmla="*/ 5038524 w 9662615"/>
              <a:gd name="connsiteY51" fmla="*/ 1545675 h 1723719"/>
              <a:gd name="connsiteX52" fmla="*/ 5026564 w 9662615"/>
              <a:gd name="connsiteY52" fmla="*/ 1545376 h 1723719"/>
              <a:gd name="connsiteX53" fmla="*/ 4969433 w 9662615"/>
              <a:gd name="connsiteY53" fmla="*/ 1550865 h 1723719"/>
              <a:gd name="connsiteX54" fmla="*/ 4929254 w 9662615"/>
              <a:gd name="connsiteY54" fmla="*/ 1563452 h 1723719"/>
              <a:gd name="connsiteX55" fmla="*/ 4871726 w 9662615"/>
              <a:gd name="connsiteY55" fmla="*/ 1570584 h 1723719"/>
              <a:gd name="connsiteX56" fmla="*/ 4843267 w 9662615"/>
              <a:gd name="connsiteY56" fmla="*/ 1561459 h 1723719"/>
              <a:gd name="connsiteX57" fmla="*/ 4821058 w 9662615"/>
              <a:gd name="connsiteY57" fmla="*/ 1553078 h 1723719"/>
              <a:gd name="connsiteX58" fmla="*/ 4791466 w 9662615"/>
              <a:gd name="connsiteY58" fmla="*/ 1561324 h 1723719"/>
              <a:gd name="connsiteX59" fmla="*/ 4784247 w 9662615"/>
              <a:gd name="connsiteY59" fmla="*/ 1562342 h 1723719"/>
              <a:gd name="connsiteX60" fmla="*/ 4739309 w 9662615"/>
              <a:gd name="connsiteY60" fmla="*/ 1553948 h 1723719"/>
              <a:gd name="connsiteX61" fmla="*/ 4697562 w 9662615"/>
              <a:gd name="connsiteY61" fmla="*/ 1551206 h 1723719"/>
              <a:gd name="connsiteX62" fmla="*/ 4650737 w 9662615"/>
              <a:gd name="connsiteY62" fmla="*/ 1537381 h 1723719"/>
              <a:gd name="connsiteX63" fmla="*/ 4583150 w 9662615"/>
              <a:gd name="connsiteY63" fmla="*/ 1529064 h 1723719"/>
              <a:gd name="connsiteX64" fmla="*/ 4521734 w 9662615"/>
              <a:gd name="connsiteY64" fmla="*/ 1529359 h 1723719"/>
              <a:gd name="connsiteX65" fmla="*/ 4382398 w 9662615"/>
              <a:gd name="connsiteY65" fmla="*/ 1534108 h 1723719"/>
              <a:gd name="connsiteX66" fmla="*/ 4221826 w 9662615"/>
              <a:gd name="connsiteY66" fmla="*/ 1500972 h 1723719"/>
              <a:gd name="connsiteX67" fmla="*/ 4096601 w 9662615"/>
              <a:gd name="connsiteY67" fmla="*/ 1521563 h 1723719"/>
              <a:gd name="connsiteX68" fmla="*/ 3970635 w 9662615"/>
              <a:gd name="connsiteY68" fmla="*/ 1723719 h 1723719"/>
              <a:gd name="connsiteX69" fmla="*/ 3833906 w 9662615"/>
              <a:gd name="connsiteY69" fmla="*/ 1516637 h 1723719"/>
              <a:gd name="connsiteX70" fmla="*/ 3696258 w 9662615"/>
              <a:gd name="connsiteY70" fmla="*/ 1537563 h 1723719"/>
              <a:gd name="connsiteX71" fmla="*/ 3594070 w 9662615"/>
              <a:gd name="connsiteY71" fmla="*/ 1509422 h 1723719"/>
              <a:gd name="connsiteX72" fmla="*/ 3565233 w 9662615"/>
              <a:gd name="connsiteY72" fmla="*/ 1515122 h 1723719"/>
              <a:gd name="connsiteX73" fmla="*/ 3560267 w 9662615"/>
              <a:gd name="connsiteY73" fmla="*/ 1516288 h 1723719"/>
              <a:gd name="connsiteX74" fmla="*/ 3540258 w 9662615"/>
              <a:gd name="connsiteY74" fmla="*/ 1516976 h 1723719"/>
              <a:gd name="connsiteX75" fmla="*/ 3534780 w 9662615"/>
              <a:gd name="connsiteY75" fmla="*/ 1522141 h 1723719"/>
              <a:gd name="connsiteX76" fmla="*/ 3504783 w 9662615"/>
              <a:gd name="connsiteY76" fmla="*/ 1526739 h 1723719"/>
              <a:gd name="connsiteX77" fmla="*/ 3430805 w 9662615"/>
              <a:gd name="connsiteY77" fmla="*/ 1542521 h 1723719"/>
              <a:gd name="connsiteX78" fmla="*/ 3292707 w 9662615"/>
              <a:gd name="connsiteY78" fmla="*/ 1520490 h 1723719"/>
              <a:gd name="connsiteX79" fmla="*/ 3187872 w 9662615"/>
              <a:gd name="connsiteY79" fmla="*/ 1519991 h 1723719"/>
              <a:gd name="connsiteX80" fmla="*/ 3148026 w 9662615"/>
              <a:gd name="connsiteY80" fmla="*/ 1524777 h 1723719"/>
              <a:gd name="connsiteX81" fmla="*/ 3092394 w 9662615"/>
              <a:gd name="connsiteY81" fmla="*/ 1528115 h 1723719"/>
              <a:gd name="connsiteX82" fmla="*/ 2994200 w 9662615"/>
              <a:gd name="connsiteY82" fmla="*/ 1537857 h 1723719"/>
              <a:gd name="connsiteX83" fmla="*/ 2862301 w 9662615"/>
              <a:gd name="connsiteY83" fmla="*/ 1544250 h 1723719"/>
              <a:gd name="connsiteX84" fmla="*/ 2766335 w 9662615"/>
              <a:gd name="connsiteY84" fmla="*/ 1527662 h 1723719"/>
              <a:gd name="connsiteX85" fmla="*/ 2757836 w 9662615"/>
              <a:gd name="connsiteY85" fmla="*/ 1531371 h 1723719"/>
              <a:gd name="connsiteX86" fmla="*/ 2691555 w 9662615"/>
              <a:gd name="connsiteY86" fmla="*/ 1530283 h 1723719"/>
              <a:gd name="connsiteX87" fmla="*/ 2491676 w 9662615"/>
              <a:gd name="connsiteY87" fmla="*/ 1500859 h 1723719"/>
              <a:gd name="connsiteX88" fmla="*/ 2378036 w 9662615"/>
              <a:gd name="connsiteY88" fmla="*/ 1520645 h 1723719"/>
              <a:gd name="connsiteX89" fmla="*/ 2284269 w 9662615"/>
              <a:gd name="connsiteY89" fmla="*/ 1503068 h 1723719"/>
              <a:gd name="connsiteX90" fmla="*/ 2207104 w 9662615"/>
              <a:gd name="connsiteY90" fmla="*/ 1508888 h 1723719"/>
              <a:gd name="connsiteX91" fmla="*/ 2149226 w 9662615"/>
              <a:gd name="connsiteY91" fmla="*/ 1523409 h 1723719"/>
              <a:gd name="connsiteX92" fmla="*/ 2084783 w 9662615"/>
              <a:gd name="connsiteY92" fmla="*/ 1524245 h 1723719"/>
              <a:gd name="connsiteX93" fmla="*/ 2070075 w 9662615"/>
              <a:gd name="connsiteY93" fmla="*/ 1511285 h 1723719"/>
              <a:gd name="connsiteX94" fmla="*/ 2001057 w 9662615"/>
              <a:gd name="connsiteY94" fmla="*/ 1516449 h 1723719"/>
              <a:gd name="connsiteX95" fmla="*/ 1896330 w 9662615"/>
              <a:gd name="connsiteY95" fmla="*/ 1525725 h 1723719"/>
              <a:gd name="connsiteX96" fmla="*/ 1835994 w 9662615"/>
              <a:gd name="connsiteY96" fmla="*/ 1527678 h 1723719"/>
              <a:gd name="connsiteX97" fmla="*/ 1671119 w 9662615"/>
              <a:gd name="connsiteY97" fmla="*/ 1536701 h 1723719"/>
              <a:gd name="connsiteX98" fmla="*/ 1601337 w 9662615"/>
              <a:gd name="connsiteY98" fmla="*/ 1548552 h 1723719"/>
              <a:gd name="connsiteX99" fmla="*/ 1407755 w 9662615"/>
              <a:gd name="connsiteY99" fmla="*/ 1571444 h 1723719"/>
              <a:gd name="connsiteX100" fmla="*/ 1271994 w 9662615"/>
              <a:gd name="connsiteY100" fmla="*/ 1579471 h 1723719"/>
              <a:gd name="connsiteX101" fmla="*/ 1249226 w 9662615"/>
              <a:gd name="connsiteY101" fmla="*/ 1583140 h 1723719"/>
              <a:gd name="connsiteX102" fmla="*/ 1217719 w 9662615"/>
              <a:gd name="connsiteY102" fmla="*/ 1580863 h 1723719"/>
              <a:gd name="connsiteX103" fmla="*/ 1091432 w 9662615"/>
              <a:gd name="connsiteY103" fmla="*/ 1571003 h 1723719"/>
              <a:gd name="connsiteX104" fmla="*/ 992039 w 9662615"/>
              <a:gd name="connsiteY104" fmla="*/ 1556662 h 1723719"/>
              <a:gd name="connsiteX105" fmla="*/ 868264 w 9662615"/>
              <a:gd name="connsiteY105" fmla="*/ 1566392 h 1723719"/>
              <a:gd name="connsiteX106" fmla="*/ 792765 w 9662615"/>
              <a:gd name="connsiteY106" fmla="*/ 1563102 h 1723719"/>
              <a:gd name="connsiteX107" fmla="*/ 669055 w 9662615"/>
              <a:gd name="connsiteY107" fmla="*/ 1543638 h 1723719"/>
              <a:gd name="connsiteX108" fmla="*/ 506152 w 9662615"/>
              <a:gd name="connsiteY108" fmla="*/ 1549124 h 1723719"/>
              <a:gd name="connsiteX109" fmla="*/ 472797 w 9662615"/>
              <a:gd name="connsiteY109" fmla="*/ 1568904 h 1723719"/>
              <a:gd name="connsiteX110" fmla="*/ 427864 w 9662615"/>
              <a:gd name="connsiteY110" fmla="*/ 1580848 h 1723719"/>
              <a:gd name="connsiteX111" fmla="*/ 408381 w 9662615"/>
              <a:gd name="connsiteY111" fmla="*/ 1552940 h 1723719"/>
              <a:gd name="connsiteX112" fmla="*/ 267163 w 9662615"/>
              <a:gd name="connsiteY112" fmla="*/ 1531913 h 1723719"/>
              <a:gd name="connsiteX113" fmla="*/ 196644 w 9662615"/>
              <a:gd name="connsiteY113" fmla="*/ 1524565 h 1723719"/>
              <a:gd name="connsiteX114" fmla="*/ 86819 w 9662615"/>
              <a:gd name="connsiteY114" fmla="*/ 1519517 h 1723719"/>
              <a:gd name="connsiteX115" fmla="*/ 53369 w 9662615"/>
              <a:gd name="connsiteY115" fmla="*/ 1516853 h 1723719"/>
              <a:gd name="connsiteX116" fmla="*/ 2359 w 9662615"/>
              <a:gd name="connsiteY116" fmla="*/ 1515247 h 1723719"/>
              <a:gd name="connsiteX117" fmla="*/ 0 w 9662615"/>
              <a:gd name="connsiteY117" fmla="*/ 1514932 h 1723719"/>
              <a:gd name="connsiteX118" fmla="*/ 0 w 9662615"/>
              <a:gd name="connsiteY118" fmla="*/ 0 h 1723719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696258 w 9662615"/>
              <a:gd name="connsiteY70" fmla="*/ 1537563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594070 w 9662615"/>
              <a:gd name="connsiteY71" fmla="*/ 1509422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29812 w 9662615"/>
              <a:gd name="connsiteY49" fmla="*/ 1521277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090342 w 9662615"/>
              <a:gd name="connsiteY48" fmla="*/ 1546680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37764 w 9662615"/>
              <a:gd name="connsiteY49" fmla="*/ 1481521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13947 w 9662615"/>
              <a:gd name="connsiteY47" fmla="*/ 1516637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15161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7014958 w 9662615"/>
              <a:gd name="connsiteY25" fmla="*/ 1396883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127667 w 9662615"/>
              <a:gd name="connsiteY17" fmla="*/ 1418254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58477 w 9662615"/>
              <a:gd name="connsiteY14" fmla="*/ 1370666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837252 w 9662615"/>
              <a:gd name="connsiteY7" fmla="*/ 1350515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05466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52221 w 9662615"/>
              <a:gd name="connsiteY9" fmla="*/ 1326906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32312 w 9662615"/>
              <a:gd name="connsiteY10" fmla="*/ 1326025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72508 w 9662615"/>
              <a:gd name="connsiteY13" fmla="*/ 1363109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85895 w 9662615"/>
              <a:gd name="connsiteY5" fmla="*/ 1269203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784979 w 9662615"/>
              <a:gd name="connsiteY8" fmla="*/ 1342419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58420 w 9662615"/>
              <a:gd name="connsiteY3" fmla="*/ 1280106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618664 w 9662615"/>
              <a:gd name="connsiteY3" fmla="*/ 1331789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929254 w 9662615"/>
              <a:gd name="connsiteY54" fmla="*/ 1563452 h 1583140"/>
              <a:gd name="connsiteX55" fmla="*/ 4871726 w 9662615"/>
              <a:gd name="connsiteY55" fmla="*/ 1570584 h 1583140"/>
              <a:gd name="connsiteX56" fmla="*/ 4843267 w 9662615"/>
              <a:gd name="connsiteY56" fmla="*/ 1561459 h 1583140"/>
              <a:gd name="connsiteX57" fmla="*/ 4821058 w 9662615"/>
              <a:gd name="connsiteY57" fmla="*/ 1553078 h 1583140"/>
              <a:gd name="connsiteX58" fmla="*/ 4791466 w 9662615"/>
              <a:gd name="connsiteY58" fmla="*/ 1561324 h 1583140"/>
              <a:gd name="connsiteX59" fmla="*/ 4784247 w 9662615"/>
              <a:gd name="connsiteY59" fmla="*/ 1562342 h 1583140"/>
              <a:gd name="connsiteX60" fmla="*/ 4739309 w 9662615"/>
              <a:gd name="connsiteY60" fmla="*/ 1553948 h 1583140"/>
              <a:gd name="connsiteX61" fmla="*/ 4697562 w 9662615"/>
              <a:gd name="connsiteY61" fmla="*/ 1551206 h 1583140"/>
              <a:gd name="connsiteX62" fmla="*/ 4650737 w 9662615"/>
              <a:gd name="connsiteY62" fmla="*/ 1537381 h 1583140"/>
              <a:gd name="connsiteX63" fmla="*/ 4583150 w 9662615"/>
              <a:gd name="connsiteY63" fmla="*/ 1529064 h 1583140"/>
              <a:gd name="connsiteX64" fmla="*/ 4521734 w 9662615"/>
              <a:gd name="connsiteY64" fmla="*/ 1529359 h 1583140"/>
              <a:gd name="connsiteX65" fmla="*/ 4382398 w 9662615"/>
              <a:gd name="connsiteY65" fmla="*/ 1534108 h 1583140"/>
              <a:gd name="connsiteX66" fmla="*/ 4221826 w 9662615"/>
              <a:gd name="connsiteY66" fmla="*/ 1500972 h 1583140"/>
              <a:gd name="connsiteX67" fmla="*/ 4096601 w 9662615"/>
              <a:gd name="connsiteY67" fmla="*/ 1521563 h 1583140"/>
              <a:gd name="connsiteX68" fmla="*/ 4002441 w 9662615"/>
              <a:gd name="connsiteY68" fmla="*/ 1528912 h 1583140"/>
              <a:gd name="connsiteX69" fmla="*/ 3833906 w 9662615"/>
              <a:gd name="connsiteY69" fmla="*/ 1516637 h 1583140"/>
              <a:gd name="connsiteX70" fmla="*/ 3763845 w 9662615"/>
              <a:gd name="connsiteY70" fmla="*/ 1501782 h 1583140"/>
              <a:gd name="connsiteX71" fmla="*/ 3641778 w 9662615"/>
              <a:gd name="connsiteY71" fmla="*/ 1505446 h 1583140"/>
              <a:gd name="connsiteX72" fmla="*/ 3565233 w 9662615"/>
              <a:gd name="connsiteY72" fmla="*/ 1515122 h 1583140"/>
              <a:gd name="connsiteX73" fmla="*/ 3560267 w 9662615"/>
              <a:gd name="connsiteY73" fmla="*/ 1516288 h 1583140"/>
              <a:gd name="connsiteX74" fmla="*/ 3540258 w 9662615"/>
              <a:gd name="connsiteY74" fmla="*/ 1516976 h 1583140"/>
              <a:gd name="connsiteX75" fmla="*/ 3534780 w 9662615"/>
              <a:gd name="connsiteY75" fmla="*/ 1522141 h 1583140"/>
              <a:gd name="connsiteX76" fmla="*/ 3504783 w 9662615"/>
              <a:gd name="connsiteY76" fmla="*/ 1526739 h 1583140"/>
              <a:gd name="connsiteX77" fmla="*/ 3430805 w 9662615"/>
              <a:gd name="connsiteY77" fmla="*/ 1542521 h 1583140"/>
              <a:gd name="connsiteX78" fmla="*/ 3292707 w 9662615"/>
              <a:gd name="connsiteY78" fmla="*/ 1520490 h 1583140"/>
              <a:gd name="connsiteX79" fmla="*/ 3187872 w 9662615"/>
              <a:gd name="connsiteY79" fmla="*/ 1519991 h 1583140"/>
              <a:gd name="connsiteX80" fmla="*/ 3148026 w 9662615"/>
              <a:gd name="connsiteY80" fmla="*/ 1524777 h 1583140"/>
              <a:gd name="connsiteX81" fmla="*/ 3092394 w 9662615"/>
              <a:gd name="connsiteY81" fmla="*/ 1528115 h 1583140"/>
              <a:gd name="connsiteX82" fmla="*/ 2994200 w 9662615"/>
              <a:gd name="connsiteY82" fmla="*/ 1537857 h 1583140"/>
              <a:gd name="connsiteX83" fmla="*/ 2862301 w 9662615"/>
              <a:gd name="connsiteY83" fmla="*/ 1544250 h 1583140"/>
              <a:gd name="connsiteX84" fmla="*/ 2766335 w 9662615"/>
              <a:gd name="connsiteY84" fmla="*/ 1527662 h 1583140"/>
              <a:gd name="connsiteX85" fmla="*/ 2757836 w 9662615"/>
              <a:gd name="connsiteY85" fmla="*/ 1531371 h 1583140"/>
              <a:gd name="connsiteX86" fmla="*/ 2691555 w 9662615"/>
              <a:gd name="connsiteY86" fmla="*/ 1530283 h 1583140"/>
              <a:gd name="connsiteX87" fmla="*/ 2491676 w 9662615"/>
              <a:gd name="connsiteY87" fmla="*/ 1500859 h 1583140"/>
              <a:gd name="connsiteX88" fmla="*/ 2378036 w 9662615"/>
              <a:gd name="connsiteY88" fmla="*/ 1520645 h 1583140"/>
              <a:gd name="connsiteX89" fmla="*/ 2284269 w 9662615"/>
              <a:gd name="connsiteY89" fmla="*/ 1503068 h 1583140"/>
              <a:gd name="connsiteX90" fmla="*/ 2207104 w 9662615"/>
              <a:gd name="connsiteY90" fmla="*/ 1508888 h 1583140"/>
              <a:gd name="connsiteX91" fmla="*/ 2149226 w 9662615"/>
              <a:gd name="connsiteY91" fmla="*/ 1523409 h 1583140"/>
              <a:gd name="connsiteX92" fmla="*/ 2084783 w 9662615"/>
              <a:gd name="connsiteY92" fmla="*/ 1524245 h 1583140"/>
              <a:gd name="connsiteX93" fmla="*/ 2070075 w 9662615"/>
              <a:gd name="connsiteY93" fmla="*/ 1511285 h 1583140"/>
              <a:gd name="connsiteX94" fmla="*/ 2001057 w 9662615"/>
              <a:gd name="connsiteY94" fmla="*/ 1516449 h 1583140"/>
              <a:gd name="connsiteX95" fmla="*/ 1896330 w 9662615"/>
              <a:gd name="connsiteY95" fmla="*/ 1525725 h 1583140"/>
              <a:gd name="connsiteX96" fmla="*/ 1835994 w 9662615"/>
              <a:gd name="connsiteY96" fmla="*/ 1527678 h 1583140"/>
              <a:gd name="connsiteX97" fmla="*/ 1671119 w 9662615"/>
              <a:gd name="connsiteY97" fmla="*/ 1536701 h 1583140"/>
              <a:gd name="connsiteX98" fmla="*/ 1601337 w 9662615"/>
              <a:gd name="connsiteY98" fmla="*/ 1548552 h 1583140"/>
              <a:gd name="connsiteX99" fmla="*/ 1407755 w 9662615"/>
              <a:gd name="connsiteY99" fmla="*/ 1571444 h 1583140"/>
              <a:gd name="connsiteX100" fmla="*/ 1271994 w 9662615"/>
              <a:gd name="connsiteY100" fmla="*/ 1579471 h 1583140"/>
              <a:gd name="connsiteX101" fmla="*/ 1249226 w 9662615"/>
              <a:gd name="connsiteY101" fmla="*/ 1583140 h 1583140"/>
              <a:gd name="connsiteX102" fmla="*/ 1217719 w 9662615"/>
              <a:gd name="connsiteY102" fmla="*/ 1580863 h 1583140"/>
              <a:gd name="connsiteX103" fmla="*/ 1091432 w 9662615"/>
              <a:gd name="connsiteY103" fmla="*/ 1571003 h 1583140"/>
              <a:gd name="connsiteX104" fmla="*/ 992039 w 9662615"/>
              <a:gd name="connsiteY104" fmla="*/ 1556662 h 1583140"/>
              <a:gd name="connsiteX105" fmla="*/ 868264 w 9662615"/>
              <a:gd name="connsiteY105" fmla="*/ 1566392 h 1583140"/>
              <a:gd name="connsiteX106" fmla="*/ 792765 w 9662615"/>
              <a:gd name="connsiteY106" fmla="*/ 1563102 h 1583140"/>
              <a:gd name="connsiteX107" fmla="*/ 669055 w 9662615"/>
              <a:gd name="connsiteY107" fmla="*/ 1543638 h 1583140"/>
              <a:gd name="connsiteX108" fmla="*/ 506152 w 9662615"/>
              <a:gd name="connsiteY108" fmla="*/ 1549124 h 1583140"/>
              <a:gd name="connsiteX109" fmla="*/ 472797 w 9662615"/>
              <a:gd name="connsiteY109" fmla="*/ 1568904 h 1583140"/>
              <a:gd name="connsiteX110" fmla="*/ 427864 w 9662615"/>
              <a:gd name="connsiteY110" fmla="*/ 1580848 h 1583140"/>
              <a:gd name="connsiteX111" fmla="*/ 408381 w 9662615"/>
              <a:gd name="connsiteY111" fmla="*/ 1552940 h 1583140"/>
              <a:gd name="connsiteX112" fmla="*/ 267163 w 9662615"/>
              <a:gd name="connsiteY112" fmla="*/ 1531913 h 1583140"/>
              <a:gd name="connsiteX113" fmla="*/ 196644 w 9662615"/>
              <a:gd name="connsiteY113" fmla="*/ 1524565 h 1583140"/>
              <a:gd name="connsiteX114" fmla="*/ 86819 w 9662615"/>
              <a:gd name="connsiteY114" fmla="*/ 1519517 h 1583140"/>
              <a:gd name="connsiteX115" fmla="*/ 53369 w 9662615"/>
              <a:gd name="connsiteY115" fmla="*/ 1516853 h 1583140"/>
              <a:gd name="connsiteX116" fmla="*/ 2359 w 9662615"/>
              <a:gd name="connsiteY116" fmla="*/ 1515247 h 1583140"/>
              <a:gd name="connsiteX117" fmla="*/ 0 w 9662615"/>
              <a:gd name="connsiteY117" fmla="*/ 1514932 h 1583140"/>
              <a:gd name="connsiteX118" fmla="*/ 0 w 9662615"/>
              <a:gd name="connsiteY118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408381 w 9662615"/>
              <a:gd name="connsiteY110" fmla="*/ 1552940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427864 w 9662615"/>
              <a:gd name="connsiteY109" fmla="*/ 1580848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06152 w 9662615"/>
              <a:gd name="connsiteY107" fmla="*/ 1549124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69055 w 9662615"/>
              <a:gd name="connsiteY106" fmla="*/ 1543638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92039 w 9662615"/>
              <a:gd name="connsiteY103" fmla="*/ 1556662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83140"/>
              <a:gd name="connsiteX1" fmla="*/ 9662615 w 9662615"/>
              <a:gd name="connsiteY1" fmla="*/ 0 h 1583140"/>
              <a:gd name="connsiteX2" fmla="*/ 9662615 w 9662615"/>
              <a:gd name="connsiteY2" fmla="*/ 1280346 h 1583140"/>
              <a:gd name="connsiteX3" fmla="*/ 9551077 w 9662615"/>
              <a:gd name="connsiteY3" fmla="*/ 1292033 h 1583140"/>
              <a:gd name="connsiteX4" fmla="*/ 9469546 w 9662615"/>
              <a:gd name="connsiteY4" fmla="*/ 1289837 h 1583140"/>
              <a:gd name="connsiteX5" fmla="*/ 9326260 w 9662615"/>
              <a:gd name="connsiteY5" fmla="*/ 1277155 h 1583140"/>
              <a:gd name="connsiteX6" fmla="*/ 9144767 w 9662615"/>
              <a:gd name="connsiteY6" fmla="*/ 1264120 h 1583140"/>
              <a:gd name="connsiteX7" fmla="*/ 8976400 w 9662615"/>
              <a:gd name="connsiteY7" fmla="*/ 1326661 h 1583140"/>
              <a:gd name="connsiteX8" fmla="*/ 8828711 w 9662615"/>
              <a:gd name="connsiteY8" fmla="*/ 1346394 h 1583140"/>
              <a:gd name="connsiteX9" fmla="*/ 8695953 w 9662615"/>
              <a:gd name="connsiteY9" fmla="*/ 1346784 h 1583140"/>
              <a:gd name="connsiteX10" fmla="*/ 8652191 w 9662615"/>
              <a:gd name="connsiteY10" fmla="*/ 1345903 h 1583140"/>
              <a:gd name="connsiteX11" fmla="*/ 8591582 w 9662615"/>
              <a:gd name="connsiteY11" fmla="*/ 1341666 h 1583140"/>
              <a:gd name="connsiteX12" fmla="*/ 8537336 w 9662615"/>
              <a:gd name="connsiteY12" fmla="*/ 1341684 h 1583140"/>
              <a:gd name="connsiteX13" fmla="*/ 8416849 w 9662615"/>
              <a:gd name="connsiteY13" fmla="*/ 1367085 h 1583140"/>
              <a:gd name="connsiteX14" fmla="*/ 8278355 w 9662615"/>
              <a:gd name="connsiteY14" fmla="*/ 1386569 h 1583140"/>
              <a:gd name="connsiteX15" fmla="*/ 8197961 w 9662615"/>
              <a:gd name="connsiteY15" fmla="*/ 1392804 h 1583140"/>
              <a:gd name="connsiteX16" fmla="*/ 8171196 w 9662615"/>
              <a:gd name="connsiteY16" fmla="*/ 1397216 h 1583140"/>
              <a:gd name="connsiteX17" fmla="*/ 8087910 w 9662615"/>
              <a:gd name="connsiteY17" fmla="*/ 1386449 h 1583140"/>
              <a:gd name="connsiteX18" fmla="*/ 7974579 w 9662615"/>
              <a:gd name="connsiteY18" fmla="*/ 1383439 h 1583140"/>
              <a:gd name="connsiteX19" fmla="*/ 7768351 w 9662615"/>
              <a:gd name="connsiteY19" fmla="*/ 1395051 h 1583140"/>
              <a:gd name="connsiteX20" fmla="*/ 7635985 w 9662615"/>
              <a:gd name="connsiteY20" fmla="*/ 1386363 h 1583140"/>
              <a:gd name="connsiteX21" fmla="*/ 7466069 w 9662615"/>
              <a:gd name="connsiteY21" fmla="*/ 1377654 h 1583140"/>
              <a:gd name="connsiteX22" fmla="*/ 7355642 w 9662615"/>
              <a:gd name="connsiteY22" fmla="*/ 1407761 h 1583140"/>
              <a:gd name="connsiteX23" fmla="*/ 7215220 w 9662615"/>
              <a:gd name="connsiteY23" fmla="*/ 1397856 h 1583140"/>
              <a:gd name="connsiteX24" fmla="*/ 7082147 w 9662615"/>
              <a:gd name="connsiteY24" fmla="*/ 1406113 h 1583140"/>
              <a:gd name="connsiteX25" fmla="*/ 6987129 w 9662615"/>
              <a:gd name="connsiteY25" fmla="*/ 1404834 h 1583140"/>
              <a:gd name="connsiteX26" fmla="*/ 6907567 w 9662615"/>
              <a:gd name="connsiteY26" fmla="*/ 1419149 h 1583140"/>
              <a:gd name="connsiteX27" fmla="*/ 6748428 w 9662615"/>
              <a:gd name="connsiteY27" fmla="*/ 1420308 h 1583140"/>
              <a:gd name="connsiteX28" fmla="*/ 6654257 w 9662615"/>
              <a:gd name="connsiteY28" fmla="*/ 1424143 h 1583140"/>
              <a:gd name="connsiteX29" fmla="*/ 6620123 w 9662615"/>
              <a:gd name="connsiteY29" fmla="*/ 1430535 h 1583140"/>
              <a:gd name="connsiteX30" fmla="*/ 6571355 w 9662615"/>
              <a:gd name="connsiteY30" fmla="*/ 1436144 h 1583140"/>
              <a:gd name="connsiteX31" fmla="*/ 6486557 w 9662615"/>
              <a:gd name="connsiteY31" fmla="*/ 1449861 h 1583140"/>
              <a:gd name="connsiteX32" fmla="*/ 6370419 w 9662615"/>
              <a:gd name="connsiteY32" fmla="*/ 1461649 h 1583140"/>
              <a:gd name="connsiteX33" fmla="*/ 6278839 w 9662615"/>
              <a:gd name="connsiteY33" fmla="*/ 1449160 h 1583140"/>
              <a:gd name="connsiteX34" fmla="*/ 6272455 w 9662615"/>
              <a:gd name="connsiteY34" fmla="*/ 1453191 h 1583140"/>
              <a:gd name="connsiteX35" fmla="*/ 6212659 w 9662615"/>
              <a:gd name="connsiteY35" fmla="*/ 1454850 h 1583140"/>
              <a:gd name="connsiteX36" fmla="*/ 6069317 w 9662615"/>
              <a:gd name="connsiteY36" fmla="*/ 1445838 h 1583140"/>
              <a:gd name="connsiteX37" fmla="*/ 5878477 w 9662615"/>
              <a:gd name="connsiteY37" fmla="*/ 1439180 h 1583140"/>
              <a:gd name="connsiteX38" fmla="*/ 5838387 w 9662615"/>
              <a:gd name="connsiteY38" fmla="*/ 1444679 h 1583140"/>
              <a:gd name="connsiteX39" fmla="*/ 5771136 w 9662615"/>
              <a:gd name="connsiteY39" fmla="*/ 1453639 h 1583140"/>
              <a:gd name="connsiteX40" fmla="*/ 5724081 w 9662615"/>
              <a:gd name="connsiteY40" fmla="*/ 1470431 h 1583140"/>
              <a:gd name="connsiteX41" fmla="*/ 5666577 w 9662615"/>
              <a:gd name="connsiteY41" fmla="*/ 1473921 h 1583140"/>
              <a:gd name="connsiteX42" fmla="*/ 5649068 w 9662615"/>
              <a:gd name="connsiteY42" fmla="*/ 1461676 h 1583140"/>
              <a:gd name="connsiteX43" fmla="*/ 5588902 w 9662615"/>
              <a:gd name="connsiteY43" fmla="*/ 1469647 h 1583140"/>
              <a:gd name="connsiteX44" fmla="*/ 5498090 w 9662615"/>
              <a:gd name="connsiteY44" fmla="*/ 1483173 h 1583140"/>
              <a:gd name="connsiteX45" fmla="*/ 5444641 w 9662615"/>
              <a:gd name="connsiteY45" fmla="*/ 1487602 h 1583140"/>
              <a:gd name="connsiteX46" fmla="*/ 5299812 w 9662615"/>
              <a:gd name="connsiteY46" fmla="*/ 1503362 h 1583140"/>
              <a:gd name="connsiteX47" fmla="*/ 5245752 w 9662615"/>
              <a:gd name="connsiteY47" fmla="*/ 1520612 h 1583140"/>
              <a:gd name="connsiteX48" fmla="*/ 5177807 w 9662615"/>
              <a:gd name="connsiteY48" fmla="*/ 1526802 h 1583140"/>
              <a:gd name="connsiteX49" fmla="*/ 5113910 w 9662615"/>
              <a:gd name="connsiteY49" fmla="*/ 1533205 h 1583140"/>
              <a:gd name="connsiteX50" fmla="*/ 5059484 w 9662615"/>
              <a:gd name="connsiteY50" fmla="*/ 1546802 h 1583140"/>
              <a:gd name="connsiteX51" fmla="*/ 5038524 w 9662615"/>
              <a:gd name="connsiteY51" fmla="*/ 1545675 h 1583140"/>
              <a:gd name="connsiteX52" fmla="*/ 5026564 w 9662615"/>
              <a:gd name="connsiteY52" fmla="*/ 1545376 h 1583140"/>
              <a:gd name="connsiteX53" fmla="*/ 4969433 w 9662615"/>
              <a:gd name="connsiteY53" fmla="*/ 1550865 h 1583140"/>
              <a:gd name="connsiteX54" fmla="*/ 4871726 w 9662615"/>
              <a:gd name="connsiteY54" fmla="*/ 1570584 h 1583140"/>
              <a:gd name="connsiteX55" fmla="*/ 4843267 w 9662615"/>
              <a:gd name="connsiteY55" fmla="*/ 1561459 h 1583140"/>
              <a:gd name="connsiteX56" fmla="*/ 4821058 w 9662615"/>
              <a:gd name="connsiteY56" fmla="*/ 1553078 h 1583140"/>
              <a:gd name="connsiteX57" fmla="*/ 4791466 w 9662615"/>
              <a:gd name="connsiteY57" fmla="*/ 1561324 h 1583140"/>
              <a:gd name="connsiteX58" fmla="*/ 4784247 w 9662615"/>
              <a:gd name="connsiteY58" fmla="*/ 1562342 h 1583140"/>
              <a:gd name="connsiteX59" fmla="*/ 4739309 w 9662615"/>
              <a:gd name="connsiteY59" fmla="*/ 1553948 h 1583140"/>
              <a:gd name="connsiteX60" fmla="*/ 4697562 w 9662615"/>
              <a:gd name="connsiteY60" fmla="*/ 1551206 h 1583140"/>
              <a:gd name="connsiteX61" fmla="*/ 4650737 w 9662615"/>
              <a:gd name="connsiteY61" fmla="*/ 1537381 h 1583140"/>
              <a:gd name="connsiteX62" fmla="*/ 4583150 w 9662615"/>
              <a:gd name="connsiteY62" fmla="*/ 1529064 h 1583140"/>
              <a:gd name="connsiteX63" fmla="*/ 4521734 w 9662615"/>
              <a:gd name="connsiteY63" fmla="*/ 1529359 h 1583140"/>
              <a:gd name="connsiteX64" fmla="*/ 4382398 w 9662615"/>
              <a:gd name="connsiteY64" fmla="*/ 1534108 h 1583140"/>
              <a:gd name="connsiteX65" fmla="*/ 4221826 w 9662615"/>
              <a:gd name="connsiteY65" fmla="*/ 1500972 h 1583140"/>
              <a:gd name="connsiteX66" fmla="*/ 4096601 w 9662615"/>
              <a:gd name="connsiteY66" fmla="*/ 1521563 h 1583140"/>
              <a:gd name="connsiteX67" fmla="*/ 4002441 w 9662615"/>
              <a:gd name="connsiteY67" fmla="*/ 1528912 h 1583140"/>
              <a:gd name="connsiteX68" fmla="*/ 3833906 w 9662615"/>
              <a:gd name="connsiteY68" fmla="*/ 1516637 h 1583140"/>
              <a:gd name="connsiteX69" fmla="*/ 3763845 w 9662615"/>
              <a:gd name="connsiteY69" fmla="*/ 1501782 h 1583140"/>
              <a:gd name="connsiteX70" fmla="*/ 3641778 w 9662615"/>
              <a:gd name="connsiteY70" fmla="*/ 1505446 h 1583140"/>
              <a:gd name="connsiteX71" fmla="*/ 3565233 w 9662615"/>
              <a:gd name="connsiteY71" fmla="*/ 1515122 h 1583140"/>
              <a:gd name="connsiteX72" fmla="*/ 3560267 w 9662615"/>
              <a:gd name="connsiteY72" fmla="*/ 1516288 h 1583140"/>
              <a:gd name="connsiteX73" fmla="*/ 3540258 w 9662615"/>
              <a:gd name="connsiteY73" fmla="*/ 1516976 h 1583140"/>
              <a:gd name="connsiteX74" fmla="*/ 3534780 w 9662615"/>
              <a:gd name="connsiteY74" fmla="*/ 1522141 h 1583140"/>
              <a:gd name="connsiteX75" fmla="*/ 3504783 w 9662615"/>
              <a:gd name="connsiteY75" fmla="*/ 1526739 h 1583140"/>
              <a:gd name="connsiteX76" fmla="*/ 3430805 w 9662615"/>
              <a:gd name="connsiteY76" fmla="*/ 1542521 h 1583140"/>
              <a:gd name="connsiteX77" fmla="*/ 3292707 w 9662615"/>
              <a:gd name="connsiteY77" fmla="*/ 1520490 h 1583140"/>
              <a:gd name="connsiteX78" fmla="*/ 3187872 w 9662615"/>
              <a:gd name="connsiteY78" fmla="*/ 1519991 h 1583140"/>
              <a:gd name="connsiteX79" fmla="*/ 3148026 w 9662615"/>
              <a:gd name="connsiteY79" fmla="*/ 1524777 h 1583140"/>
              <a:gd name="connsiteX80" fmla="*/ 3092394 w 9662615"/>
              <a:gd name="connsiteY80" fmla="*/ 1528115 h 1583140"/>
              <a:gd name="connsiteX81" fmla="*/ 2994200 w 9662615"/>
              <a:gd name="connsiteY81" fmla="*/ 1537857 h 1583140"/>
              <a:gd name="connsiteX82" fmla="*/ 2862301 w 9662615"/>
              <a:gd name="connsiteY82" fmla="*/ 1544250 h 1583140"/>
              <a:gd name="connsiteX83" fmla="*/ 2766335 w 9662615"/>
              <a:gd name="connsiteY83" fmla="*/ 1527662 h 1583140"/>
              <a:gd name="connsiteX84" fmla="*/ 2757836 w 9662615"/>
              <a:gd name="connsiteY84" fmla="*/ 1531371 h 1583140"/>
              <a:gd name="connsiteX85" fmla="*/ 2691555 w 9662615"/>
              <a:gd name="connsiteY85" fmla="*/ 1530283 h 1583140"/>
              <a:gd name="connsiteX86" fmla="*/ 2491676 w 9662615"/>
              <a:gd name="connsiteY86" fmla="*/ 1500859 h 1583140"/>
              <a:gd name="connsiteX87" fmla="*/ 2378036 w 9662615"/>
              <a:gd name="connsiteY87" fmla="*/ 1520645 h 1583140"/>
              <a:gd name="connsiteX88" fmla="*/ 2284269 w 9662615"/>
              <a:gd name="connsiteY88" fmla="*/ 1503068 h 1583140"/>
              <a:gd name="connsiteX89" fmla="*/ 2207104 w 9662615"/>
              <a:gd name="connsiteY89" fmla="*/ 1508888 h 1583140"/>
              <a:gd name="connsiteX90" fmla="*/ 2149226 w 9662615"/>
              <a:gd name="connsiteY90" fmla="*/ 1523409 h 1583140"/>
              <a:gd name="connsiteX91" fmla="*/ 2084783 w 9662615"/>
              <a:gd name="connsiteY91" fmla="*/ 1524245 h 1583140"/>
              <a:gd name="connsiteX92" fmla="*/ 2070075 w 9662615"/>
              <a:gd name="connsiteY92" fmla="*/ 1511285 h 1583140"/>
              <a:gd name="connsiteX93" fmla="*/ 2001057 w 9662615"/>
              <a:gd name="connsiteY93" fmla="*/ 1516449 h 1583140"/>
              <a:gd name="connsiteX94" fmla="*/ 1896330 w 9662615"/>
              <a:gd name="connsiteY94" fmla="*/ 1525725 h 1583140"/>
              <a:gd name="connsiteX95" fmla="*/ 1835994 w 9662615"/>
              <a:gd name="connsiteY95" fmla="*/ 1527678 h 1583140"/>
              <a:gd name="connsiteX96" fmla="*/ 1671119 w 9662615"/>
              <a:gd name="connsiteY96" fmla="*/ 1536701 h 1583140"/>
              <a:gd name="connsiteX97" fmla="*/ 1601337 w 9662615"/>
              <a:gd name="connsiteY97" fmla="*/ 1548552 h 1583140"/>
              <a:gd name="connsiteX98" fmla="*/ 1407755 w 9662615"/>
              <a:gd name="connsiteY98" fmla="*/ 1571444 h 1583140"/>
              <a:gd name="connsiteX99" fmla="*/ 1271994 w 9662615"/>
              <a:gd name="connsiteY99" fmla="*/ 1579471 h 1583140"/>
              <a:gd name="connsiteX100" fmla="*/ 1249226 w 9662615"/>
              <a:gd name="connsiteY100" fmla="*/ 1583140 h 1583140"/>
              <a:gd name="connsiteX101" fmla="*/ 1217719 w 9662615"/>
              <a:gd name="connsiteY101" fmla="*/ 1580863 h 1583140"/>
              <a:gd name="connsiteX102" fmla="*/ 1091432 w 9662615"/>
              <a:gd name="connsiteY102" fmla="*/ 1571003 h 1583140"/>
              <a:gd name="connsiteX103" fmla="*/ 940355 w 9662615"/>
              <a:gd name="connsiteY103" fmla="*/ 1560638 h 1583140"/>
              <a:gd name="connsiteX104" fmla="*/ 868264 w 9662615"/>
              <a:gd name="connsiteY104" fmla="*/ 1566392 h 1583140"/>
              <a:gd name="connsiteX105" fmla="*/ 792765 w 9662615"/>
              <a:gd name="connsiteY105" fmla="*/ 1563102 h 1583140"/>
              <a:gd name="connsiteX106" fmla="*/ 653153 w 9662615"/>
              <a:gd name="connsiteY106" fmla="*/ 1563516 h 1583140"/>
              <a:gd name="connsiteX107" fmla="*/ 541933 w 9662615"/>
              <a:gd name="connsiteY107" fmla="*/ 1561051 h 1583140"/>
              <a:gd name="connsiteX108" fmla="*/ 472797 w 9662615"/>
              <a:gd name="connsiteY108" fmla="*/ 1568904 h 1583140"/>
              <a:gd name="connsiteX109" fmla="*/ 396059 w 9662615"/>
              <a:gd name="connsiteY109" fmla="*/ 1560970 h 1583140"/>
              <a:gd name="connsiteX110" fmla="*/ 336819 w 9662615"/>
              <a:gd name="connsiteY110" fmla="*/ 1560892 h 1583140"/>
              <a:gd name="connsiteX111" fmla="*/ 267163 w 9662615"/>
              <a:gd name="connsiteY111" fmla="*/ 1531913 h 1583140"/>
              <a:gd name="connsiteX112" fmla="*/ 196644 w 9662615"/>
              <a:gd name="connsiteY112" fmla="*/ 1524565 h 1583140"/>
              <a:gd name="connsiteX113" fmla="*/ 86819 w 9662615"/>
              <a:gd name="connsiteY113" fmla="*/ 1519517 h 1583140"/>
              <a:gd name="connsiteX114" fmla="*/ 53369 w 9662615"/>
              <a:gd name="connsiteY114" fmla="*/ 1516853 h 1583140"/>
              <a:gd name="connsiteX115" fmla="*/ 2359 w 9662615"/>
              <a:gd name="connsiteY115" fmla="*/ 1515247 h 1583140"/>
              <a:gd name="connsiteX116" fmla="*/ 0 w 9662615"/>
              <a:gd name="connsiteY116" fmla="*/ 1514932 h 1583140"/>
              <a:gd name="connsiteX117" fmla="*/ 0 w 9662615"/>
              <a:gd name="connsiteY117" fmla="*/ 0 h 1583140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71994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592811"/>
              <a:gd name="connsiteX1" fmla="*/ 9662615 w 9662615"/>
              <a:gd name="connsiteY1" fmla="*/ 0 h 1592811"/>
              <a:gd name="connsiteX2" fmla="*/ 9662615 w 9662615"/>
              <a:gd name="connsiteY2" fmla="*/ 1280346 h 1592811"/>
              <a:gd name="connsiteX3" fmla="*/ 9551077 w 9662615"/>
              <a:gd name="connsiteY3" fmla="*/ 1292033 h 1592811"/>
              <a:gd name="connsiteX4" fmla="*/ 9469546 w 9662615"/>
              <a:gd name="connsiteY4" fmla="*/ 1289837 h 1592811"/>
              <a:gd name="connsiteX5" fmla="*/ 9326260 w 9662615"/>
              <a:gd name="connsiteY5" fmla="*/ 1277155 h 1592811"/>
              <a:gd name="connsiteX6" fmla="*/ 9144767 w 9662615"/>
              <a:gd name="connsiteY6" fmla="*/ 1264120 h 1592811"/>
              <a:gd name="connsiteX7" fmla="*/ 8976400 w 9662615"/>
              <a:gd name="connsiteY7" fmla="*/ 1326661 h 1592811"/>
              <a:gd name="connsiteX8" fmla="*/ 8828711 w 9662615"/>
              <a:gd name="connsiteY8" fmla="*/ 1346394 h 1592811"/>
              <a:gd name="connsiteX9" fmla="*/ 8695953 w 9662615"/>
              <a:gd name="connsiteY9" fmla="*/ 1346784 h 1592811"/>
              <a:gd name="connsiteX10" fmla="*/ 8652191 w 9662615"/>
              <a:gd name="connsiteY10" fmla="*/ 1345903 h 1592811"/>
              <a:gd name="connsiteX11" fmla="*/ 8591582 w 9662615"/>
              <a:gd name="connsiteY11" fmla="*/ 1341666 h 1592811"/>
              <a:gd name="connsiteX12" fmla="*/ 8537336 w 9662615"/>
              <a:gd name="connsiteY12" fmla="*/ 1341684 h 1592811"/>
              <a:gd name="connsiteX13" fmla="*/ 8416849 w 9662615"/>
              <a:gd name="connsiteY13" fmla="*/ 1367085 h 1592811"/>
              <a:gd name="connsiteX14" fmla="*/ 8278355 w 9662615"/>
              <a:gd name="connsiteY14" fmla="*/ 1386569 h 1592811"/>
              <a:gd name="connsiteX15" fmla="*/ 8197961 w 9662615"/>
              <a:gd name="connsiteY15" fmla="*/ 1392804 h 1592811"/>
              <a:gd name="connsiteX16" fmla="*/ 8171196 w 9662615"/>
              <a:gd name="connsiteY16" fmla="*/ 1397216 h 1592811"/>
              <a:gd name="connsiteX17" fmla="*/ 8087910 w 9662615"/>
              <a:gd name="connsiteY17" fmla="*/ 1386449 h 1592811"/>
              <a:gd name="connsiteX18" fmla="*/ 7974579 w 9662615"/>
              <a:gd name="connsiteY18" fmla="*/ 1383439 h 1592811"/>
              <a:gd name="connsiteX19" fmla="*/ 7768351 w 9662615"/>
              <a:gd name="connsiteY19" fmla="*/ 1395051 h 1592811"/>
              <a:gd name="connsiteX20" fmla="*/ 7635985 w 9662615"/>
              <a:gd name="connsiteY20" fmla="*/ 1386363 h 1592811"/>
              <a:gd name="connsiteX21" fmla="*/ 7466069 w 9662615"/>
              <a:gd name="connsiteY21" fmla="*/ 1377654 h 1592811"/>
              <a:gd name="connsiteX22" fmla="*/ 7355642 w 9662615"/>
              <a:gd name="connsiteY22" fmla="*/ 1407761 h 1592811"/>
              <a:gd name="connsiteX23" fmla="*/ 7215220 w 9662615"/>
              <a:gd name="connsiteY23" fmla="*/ 1397856 h 1592811"/>
              <a:gd name="connsiteX24" fmla="*/ 7082147 w 9662615"/>
              <a:gd name="connsiteY24" fmla="*/ 1406113 h 1592811"/>
              <a:gd name="connsiteX25" fmla="*/ 6987129 w 9662615"/>
              <a:gd name="connsiteY25" fmla="*/ 1404834 h 1592811"/>
              <a:gd name="connsiteX26" fmla="*/ 6907567 w 9662615"/>
              <a:gd name="connsiteY26" fmla="*/ 1419149 h 1592811"/>
              <a:gd name="connsiteX27" fmla="*/ 6748428 w 9662615"/>
              <a:gd name="connsiteY27" fmla="*/ 1420308 h 1592811"/>
              <a:gd name="connsiteX28" fmla="*/ 6654257 w 9662615"/>
              <a:gd name="connsiteY28" fmla="*/ 1424143 h 1592811"/>
              <a:gd name="connsiteX29" fmla="*/ 6620123 w 9662615"/>
              <a:gd name="connsiteY29" fmla="*/ 1430535 h 1592811"/>
              <a:gd name="connsiteX30" fmla="*/ 6571355 w 9662615"/>
              <a:gd name="connsiteY30" fmla="*/ 1436144 h 1592811"/>
              <a:gd name="connsiteX31" fmla="*/ 6486557 w 9662615"/>
              <a:gd name="connsiteY31" fmla="*/ 1449861 h 1592811"/>
              <a:gd name="connsiteX32" fmla="*/ 6370419 w 9662615"/>
              <a:gd name="connsiteY32" fmla="*/ 1461649 h 1592811"/>
              <a:gd name="connsiteX33" fmla="*/ 6278839 w 9662615"/>
              <a:gd name="connsiteY33" fmla="*/ 1449160 h 1592811"/>
              <a:gd name="connsiteX34" fmla="*/ 6272455 w 9662615"/>
              <a:gd name="connsiteY34" fmla="*/ 1453191 h 1592811"/>
              <a:gd name="connsiteX35" fmla="*/ 6212659 w 9662615"/>
              <a:gd name="connsiteY35" fmla="*/ 1454850 h 1592811"/>
              <a:gd name="connsiteX36" fmla="*/ 6069317 w 9662615"/>
              <a:gd name="connsiteY36" fmla="*/ 1445838 h 1592811"/>
              <a:gd name="connsiteX37" fmla="*/ 5878477 w 9662615"/>
              <a:gd name="connsiteY37" fmla="*/ 1439180 h 1592811"/>
              <a:gd name="connsiteX38" fmla="*/ 5838387 w 9662615"/>
              <a:gd name="connsiteY38" fmla="*/ 1444679 h 1592811"/>
              <a:gd name="connsiteX39" fmla="*/ 5771136 w 9662615"/>
              <a:gd name="connsiteY39" fmla="*/ 1453639 h 1592811"/>
              <a:gd name="connsiteX40" fmla="*/ 5724081 w 9662615"/>
              <a:gd name="connsiteY40" fmla="*/ 1470431 h 1592811"/>
              <a:gd name="connsiteX41" fmla="*/ 5666577 w 9662615"/>
              <a:gd name="connsiteY41" fmla="*/ 1473921 h 1592811"/>
              <a:gd name="connsiteX42" fmla="*/ 5649068 w 9662615"/>
              <a:gd name="connsiteY42" fmla="*/ 1461676 h 1592811"/>
              <a:gd name="connsiteX43" fmla="*/ 5588902 w 9662615"/>
              <a:gd name="connsiteY43" fmla="*/ 1469647 h 1592811"/>
              <a:gd name="connsiteX44" fmla="*/ 5498090 w 9662615"/>
              <a:gd name="connsiteY44" fmla="*/ 1483173 h 1592811"/>
              <a:gd name="connsiteX45" fmla="*/ 5444641 w 9662615"/>
              <a:gd name="connsiteY45" fmla="*/ 1487602 h 1592811"/>
              <a:gd name="connsiteX46" fmla="*/ 5299812 w 9662615"/>
              <a:gd name="connsiteY46" fmla="*/ 1503362 h 1592811"/>
              <a:gd name="connsiteX47" fmla="*/ 5245752 w 9662615"/>
              <a:gd name="connsiteY47" fmla="*/ 1520612 h 1592811"/>
              <a:gd name="connsiteX48" fmla="*/ 5177807 w 9662615"/>
              <a:gd name="connsiteY48" fmla="*/ 1526802 h 1592811"/>
              <a:gd name="connsiteX49" fmla="*/ 5113910 w 9662615"/>
              <a:gd name="connsiteY49" fmla="*/ 1533205 h 1592811"/>
              <a:gd name="connsiteX50" fmla="*/ 5059484 w 9662615"/>
              <a:gd name="connsiteY50" fmla="*/ 1546802 h 1592811"/>
              <a:gd name="connsiteX51" fmla="*/ 5038524 w 9662615"/>
              <a:gd name="connsiteY51" fmla="*/ 1545675 h 1592811"/>
              <a:gd name="connsiteX52" fmla="*/ 5026564 w 9662615"/>
              <a:gd name="connsiteY52" fmla="*/ 1545376 h 1592811"/>
              <a:gd name="connsiteX53" fmla="*/ 4969433 w 9662615"/>
              <a:gd name="connsiteY53" fmla="*/ 1550865 h 1592811"/>
              <a:gd name="connsiteX54" fmla="*/ 4871726 w 9662615"/>
              <a:gd name="connsiteY54" fmla="*/ 1570584 h 1592811"/>
              <a:gd name="connsiteX55" fmla="*/ 4843267 w 9662615"/>
              <a:gd name="connsiteY55" fmla="*/ 1561459 h 1592811"/>
              <a:gd name="connsiteX56" fmla="*/ 4821058 w 9662615"/>
              <a:gd name="connsiteY56" fmla="*/ 1553078 h 1592811"/>
              <a:gd name="connsiteX57" fmla="*/ 4791466 w 9662615"/>
              <a:gd name="connsiteY57" fmla="*/ 1561324 h 1592811"/>
              <a:gd name="connsiteX58" fmla="*/ 4784247 w 9662615"/>
              <a:gd name="connsiteY58" fmla="*/ 1562342 h 1592811"/>
              <a:gd name="connsiteX59" fmla="*/ 4739309 w 9662615"/>
              <a:gd name="connsiteY59" fmla="*/ 1553948 h 1592811"/>
              <a:gd name="connsiteX60" fmla="*/ 4697562 w 9662615"/>
              <a:gd name="connsiteY60" fmla="*/ 1551206 h 1592811"/>
              <a:gd name="connsiteX61" fmla="*/ 4650737 w 9662615"/>
              <a:gd name="connsiteY61" fmla="*/ 1537381 h 1592811"/>
              <a:gd name="connsiteX62" fmla="*/ 4583150 w 9662615"/>
              <a:gd name="connsiteY62" fmla="*/ 1529064 h 1592811"/>
              <a:gd name="connsiteX63" fmla="*/ 4521734 w 9662615"/>
              <a:gd name="connsiteY63" fmla="*/ 1529359 h 1592811"/>
              <a:gd name="connsiteX64" fmla="*/ 4382398 w 9662615"/>
              <a:gd name="connsiteY64" fmla="*/ 1534108 h 1592811"/>
              <a:gd name="connsiteX65" fmla="*/ 4221826 w 9662615"/>
              <a:gd name="connsiteY65" fmla="*/ 1500972 h 1592811"/>
              <a:gd name="connsiteX66" fmla="*/ 4096601 w 9662615"/>
              <a:gd name="connsiteY66" fmla="*/ 1521563 h 1592811"/>
              <a:gd name="connsiteX67" fmla="*/ 4002441 w 9662615"/>
              <a:gd name="connsiteY67" fmla="*/ 1528912 h 1592811"/>
              <a:gd name="connsiteX68" fmla="*/ 3833906 w 9662615"/>
              <a:gd name="connsiteY68" fmla="*/ 1516637 h 1592811"/>
              <a:gd name="connsiteX69" fmla="*/ 3763845 w 9662615"/>
              <a:gd name="connsiteY69" fmla="*/ 1501782 h 1592811"/>
              <a:gd name="connsiteX70" fmla="*/ 3641778 w 9662615"/>
              <a:gd name="connsiteY70" fmla="*/ 1505446 h 1592811"/>
              <a:gd name="connsiteX71" fmla="*/ 3565233 w 9662615"/>
              <a:gd name="connsiteY71" fmla="*/ 1515122 h 1592811"/>
              <a:gd name="connsiteX72" fmla="*/ 3560267 w 9662615"/>
              <a:gd name="connsiteY72" fmla="*/ 1516288 h 1592811"/>
              <a:gd name="connsiteX73" fmla="*/ 3540258 w 9662615"/>
              <a:gd name="connsiteY73" fmla="*/ 1516976 h 1592811"/>
              <a:gd name="connsiteX74" fmla="*/ 3534780 w 9662615"/>
              <a:gd name="connsiteY74" fmla="*/ 1522141 h 1592811"/>
              <a:gd name="connsiteX75" fmla="*/ 3504783 w 9662615"/>
              <a:gd name="connsiteY75" fmla="*/ 1526739 h 1592811"/>
              <a:gd name="connsiteX76" fmla="*/ 3430805 w 9662615"/>
              <a:gd name="connsiteY76" fmla="*/ 1542521 h 1592811"/>
              <a:gd name="connsiteX77" fmla="*/ 3292707 w 9662615"/>
              <a:gd name="connsiteY77" fmla="*/ 1520490 h 1592811"/>
              <a:gd name="connsiteX78" fmla="*/ 3187872 w 9662615"/>
              <a:gd name="connsiteY78" fmla="*/ 1519991 h 1592811"/>
              <a:gd name="connsiteX79" fmla="*/ 3148026 w 9662615"/>
              <a:gd name="connsiteY79" fmla="*/ 1524777 h 1592811"/>
              <a:gd name="connsiteX80" fmla="*/ 3092394 w 9662615"/>
              <a:gd name="connsiteY80" fmla="*/ 1528115 h 1592811"/>
              <a:gd name="connsiteX81" fmla="*/ 2994200 w 9662615"/>
              <a:gd name="connsiteY81" fmla="*/ 1537857 h 1592811"/>
              <a:gd name="connsiteX82" fmla="*/ 2862301 w 9662615"/>
              <a:gd name="connsiteY82" fmla="*/ 1544250 h 1592811"/>
              <a:gd name="connsiteX83" fmla="*/ 2766335 w 9662615"/>
              <a:gd name="connsiteY83" fmla="*/ 1527662 h 1592811"/>
              <a:gd name="connsiteX84" fmla="*/ 2757836 w 9662615"/>
              <a:gd name="connsiteY84" fmla="*/ 1531371 h 1592811"/>
              <a:gd name="connsiteX85" fmla="*/ 2691555 w 9662615"/>
              <a:gd name="connsiteY85" fmla="*/ 1530283 h 1592811"/>
              <a:gd name="connsiteX86" fmla="*/ 2491676 w 9662615"/>
              <a:gd name="connsiteY86" fmla="*/ 1500859 h 1592811"/>
              <a:gd name="connsiteX87" fmla="*/ 2378036 w 9662615"/>
              <a:gd name="connsiteY87" fmla="*/ 1520645 h 1592811"/>
              <a:gd name="connsiteX88" fmla="*/ 2284269 w 9662615"/>
              <a:gd name="connsiteY88" fmla="*/ 1503068 h 1592811"/>
              <a:gd name="connsiteX89" fmla="*/ 2207104 w 9662615"/>
              <a:gd name="connsiteY89" fmla="*/ 1508888 h 1592811"/>
              <a:gd name="connsiteX90" fmla="*/ 2149226 w 9662615"/>
              <a:gd name="connsiteY90" fmla="*/ 1523409 h 1592811"/>
              <a:gd name="connsiteX91" fmla="*/ 2084783 w 9662615"/>
              <a:gd name="connsiteY91" fmla="*/ 1524245 h 1592811"/>
              <a:gd name="connsiteX92" fmla="*/ 2070075 w 9662615"/>
              <a:gd name="connsiteY92" fmla="*/ 1511285 h 1592811"/>
              <a:gd name="connsiteX93" fmla="*/ 2001057 w 9662615"/>
              <a:gd name="connsiteY93" fmla="*/ 1516449 h 1592811"/>
              <a:gd name="connsiteX94" fmla="*/ 1896330 w 9662615"/>
              <a:gd name="connsiteY94" fmla="*/ 1525725 h 1592811"/>
              <a:gd name="connsiteX95" fmla="*/ 1835994 w 9662615"/>
              <a:gd name="connsiteY95" fmla="*/ 1527678 h 1592811"/>
              <a:gd name="connsiteX96" fmla="*/ 1671119 w 9662615"/>
              <a:gd name="connsiteY96" fmla="*/ 1536701 h 1592811"/>
              <a:gd name="connsiteX97" fmla="*/ 1601337 w 9662615"/>
              <a:gd name="connsiteY97" fmla="*/ 1548552 h 1592811"/>
              <a:gd name="connsiteX98" fmla="*/ 1407755 w 9662615"/>
              <a:gd name="connsiteY98" fmla="*/ 1571444 h 1592811"/>
              <a:gd name="connsiteX99" fmla="*/ 1291872 w 9662615"/>
              <a:gd name="connsiteY99" fmla="*/ 1579471 h 1592811"/>
              <a:gd name="connsiteX100" fmla="*/ 1249226 w 9662615"/>
              <a:gd name="connsiteY100" fmla="*/ 1583140 h 1592811"/>
              <a:gd name="connsiteX101" fmla="*/ 1181938 w 9662615"/>
              <a:gd name="connsiteY101" fmla="*/ 1592789 h 1592811"/>
              <a:gd name="connsiteX102" fmla="*/ 1091432 w 9662615"/>
              <a:gd name="connsiteY102" fmla="*/ 1571003 h 1592811"/>
              <a:gd name="connsiteX103" fmla="*/ 940355 w 9662615"/>
              <a:gd name="connsiteY103" fmla="*/ 1560638 h 1592811"/>
              <a:gd name="connsiteX104" fmla="*/ 868264 w 9662615"/>
              <a:gd name="connsiteY104" fmla="*/ 1566392 h 1592811"/>
              <a:gd name="connsiteX105" fmla="*/ 792765 w 9662615"/>
              <a:gd name="connsiteY105" fmla="*/ 1563102 h 1592811"/>
              <a:gd name="connsiteX106" fmla="*/ 653153 w 9662615"/>
              <a:gd name="connsiteY106" fmla="*/ 1563516 h 1592811"/>
              <a:gd name="connsiteX107" fmla="*/ 541933 w 9662615"/>
              <a:gd name="connsiteY107" fmla="*/ 1561051 h 1592811"/>
              <a:gd name="connsiteX108" fmla="*/ 472797 w 9662615"/>
              <a:gd name="connsiteY108" fmla="*/ 1568904 h 1592811"/>
              <a:gd name="connsiteX109" fmla="*/ 396059 w 9662615"/>
              <a:gd name="connsiteY109" fmla="*/ 1560970 h 1592811"/>
              <a:gd name="connsiteX110" fmla="*/ 336819 w 9662615"/>
              <a:gd name="connsiteY110" fmla="*/ 1560892 h 1592811"/>
              <a:gd name="connsiteX111" fmla="*/ 267163 w 9662615"/>
              <a:gd name="connsiteY111" fmla="*/ 1531913 h 1592811"/>
              <a:gd name="connsiteX112" fmla="*/ 196644 w 9662615"/>
              <a:gd name="connsiteY112" fmla="*/ 1524565 h 1592811"/>
              <a:gd name="connsiteX113" fmla="*/ 86819 w 9662615"/>
              <a:gd name="connsiteY113" fmla="*/ 1519517 h 1592811"/>
              <a:gd name="connsiteX114" fmla="*/ 53369 w 9662615"/>
              <a:gd name="connsiteY114" fmla="*/ 1516853 h 1592811"/>
              <a:gd name="connsiteX115" fmla="*/ 2359 w 9662615"/>
              <a:gd name="connsiteY115" fmla="*/ 1515247 h 1592811"/>
              <a:gd name="connsiteX116" fmla="*/ 0 w 9662615"/>
              <a:gd name="connsiteY116" fmla="*/ 1514932 h 1592811"/>
              <a:gd name="connsiteX117" fmla="*/ 0 w 9662615"/>
              <a:gd name="connsiteY117" fmla="*/ 0 h 1592811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601337 w 9662615"/>
              <a:gd name="connsiteY97" fmla="*/ 1548552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504783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34780 w 9662615"/>
              <a:gd name="connsiteY74" fmla="*/ 1522141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565233 w 9662615"/>
              <a:gd name="connsiteY71" fmla="*/ 1515122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60267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41778 w 9662615"/>
              <a:gd name="connsiteY70" fmla="*/ 1505446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12941 w 9662615"/>
              <a:gd name="connsiteY71" fmla="*/ 141175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491676 w 9662615"/>
              <a:gd name="connsiteY86" fmla="*/ 1500859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284269 w 9662615"/>
              <a:gd name="connsiteY88" fmla="*/ 1503068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07104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49226 w 9662615"/>
              <a:gd name="connsiteY90" fmla="*/ 1523409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08478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70075 w 9662615"/>
              <a:gd name="connsiteY92" fmla="*/ 1511285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896330 w 9662615"/>
              <a:gd name="connsiteY94" fmla="*/ 1525725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  <a:gd name="connsiteX0" fmla="*/ 0 w 9662615"/>
              <a:gd name="connsiteY0" fmla="*/ 0 h 1603018"/>
              <a:gd name="connsiteX1" fmla="*/ 9662615 w 9662615"/>
              <a:gd name="connsiteY1" fmla="*/ 0 h 1603018"/>
              <a:gd name="connsiteX2" fmla="*/ 9662615 w 9662615"/>
              <a:gd name="connsiteY2" fmla="*/ 1280346 h 1603018"/>
              <a:gd name="connsiteX3" fmla="*/ 9551077 w 9662615"/>
              <a:gd name="connsiteY3" fmla="*/ 1292033 h 1603018"/>
              <a:gd name="connsiteX4" fmla="*/ 9469546 w 9662615"/>
              <a:gd name="connsiteY4" fmla="*/ 1289837 h 1603018"/>
              <a:gd name="connsiteX5" fmla="*/ 9326260 w 9662615"/>
              <a:gd name="connsiteY5" fmla="*/ 1277155 h 1603018"/>
              <a:gd name="connsiteX6" fmla="*/ 9144767 w 9662615"/>
              <a:gd name="connsiteY6" fmla="*/ 1264120 h 1603018"/>
              <a:gd name="connsiteX7" fmla="*/ 8976400 w 9662615"/>
              <a:gd name="connsiteY7" fmla="*/ 1326661 h 1603018"/>
              <a:gd name="connsiteX8" fmla="*/ 8828711 w 9662615"/>
              <a:gd name="connsiteY8" fmla="*/ 1346394 h 1603018"/>
              <a:gd name="connsiteX9" fmla="*/ 8695953 w 9662615"/>
              <a:gd name="connsiteY9" fmla="*/ 1346784 h 1603018"/>
              <a:gd name="connsiteX10" fmla="*/ 8652191 w 9662615"/>
              <a:gd name="connsiteY10" fmla="*/ 1345903 h 1603018"/>
              <a:gd name="connsiteX11" fmla="*/ 8591582 w 9662615"/>
              <a:gd name="connsiteY11" fmla="*/ 1341666 h 1603018"/>
              <a:gd name="connsiteX12" fmla="*/ 8537336 w 9662615"/>
              <a:gd name="connsiteY12" fmla="*/ 1341684 h 1603018"/>
              <a:gd name="connsiteX13" fmla="*/ 8416849 w 9662615"/>
              <a:gd name="connsiteY13" fmla="*/ 1367085 h 1603018"/>
              <a:gd name="connsiteX14" fmla="*/ 8278355 w 9662615"/>
              <a:gd name="connsiteY14" fmla="*/ 1386569 h 1603018"/>
              <a:gd name="connsiteX15" fmla="*/ 8197961 w 9662615"/>
              <a:gd name="connsiteY15" fmla="*/ 1392804 h 1603018"/>
              <a:gd name="connsiteX16" fmla="*/ 8171196 w 9662615"/>
              <a:gd name="connsiteY16" fmla="*/ 1397216 h 1603018"/>
              <a:gd name="connsiteX17" fmla="*/ 8087910 w 9662615"/>
              <a:gd name="connsiteY17" fmla="*/ 1386449 h 1603018"/>
              <a:gd name="connsiteX18" fmla="*/ 7974579 w 9662615"/>
              <a:gd name="connsiteY18" fmla="*/ 1383439 h 1603018"/>
              <a:gd name="connsiteX19" fmla="*/ 7768351 w 9662615"/>
              <a:gd name="connsiteY19" fmla="*/ 1395051 h 1603018"/>
              <a:gd name="connsiteX20" fmla="*/ 7635985 w 9662615"/>
              <a:gd name="connsiteY20" fmla="*/ 1386363 h 1603018"/>
              <a:gd name="connsiteX21" fmla="*/ 7466069 w 9662615"/>
              <a:gd name="connsiteY21" fmla="*/ 1377654 h 1603018"/>
              <a:gd name="connsiteX22" fmla="*/ 7355642 w 9662615"/>
              <a:gd name="connsiteY22" fmla="*/ 1407761 h 1603018"/>
              <a:gd name="connsiteX23" fmla="*/ 7215220 w 9662615"/>
              <a:gd name="connsiteY23" fmla="*/ 1397856 h 1603018"/>
              <a:gd name="connsiteX24" fmla="*/ 7082147 w 9662615"/>
              <a:gd name="connsiteY24" fmla="*/ 1406113 h 1603018"/>
              <a:gd name="connsiteX25" fmla="*/ 6987129 w 9662615"/>
              <a:gd name="connsiteY25" fmla="*/ 1404834 h 1603018"/>
              <a:gd name="connsiteX26" fmla="*/ 6907567 w 9662615"/>
              <a:gd name="connsiteY26" fmla="*/ 1419149 h 1603018"/>
              <a:gd name="connsiteX27" fmla="*/ 6748428 w 9662615"/>
              <a:gd name="connsiteY27" fmla="*/ 1420308 h 1603018"/>
              <a:gd name="connsiteX28" fmla="*/ 6654257 w 9662615"/>
              <a:gd name="connsiteY28" fmla="*/ 1424143 h 1603018"/>
              <a:gd name="connsiteX29" fmla="*/ 6620123 w 9662615"/>
              <a:gd name="connsiteY29" fmla="*/ 1430535 h 1603018"/>
              <a:gd name="connsiteX30" fmla="*/ 6571355 w 9662615"/>
              <a:gd name="connsiteY30" fmla="*/ 1436144 h 1603018"/>
              <a:gd name="connsiteX31" fmla="*/ 6486557 w 9662615"/>
              <a:gd name="connsiteY31" fmla="*/ 1449861 h 1603018"/>
              <a:gd name="connsiteX32" fmla="*/ 6370419 w 9662615"/>
              <a:gd name="connsiteY32" fmla="*/ 1461649 h 1603018"/>
              <a:gd name="connsiteX33" fmla="*/ 6278839 w 9662615"/>
              <a:gd name="connsiteY33" fmla="*/ 1449160 h 1603018"/>
              <a:gd name="connsiteX34" fmla="*/ 6272455 w 9662615"/>
              <a:gd name="connsiteY34" fmla="*/ 1453191 h 1603018"/>
              <a:gd name="connsiteX35" fmla="*/ 6212659 w 9662615"/>
              <a:gd name="connsiteY35" fmla="*/ 1454850 h 1603018"/>
              <a:gd name="connsiteX36" fmla="*/ 6069317 w 9662615"/>
              <a:gd name="connsiteY36" fmla="*/ 1445838 h 1603018"/>
              <a:gd name="connsiteX37" fmla="*/ 5878477 w 9662615"/>
              <a:gd name="connsiteY37" fmla="*/ 1439180 h 1603018"/>
              <a:gd name="connsiteX38" fmla="*/ 5838387 w 9662615"/>
              <a:gd name="connsiteY38" fmla="*/ 1444679 h 1603018"/>
              <a:gd name="connsiteX39" fmla="*/ 5771136 w 9662615"/>
              <a:gd name="connsiteY39" fmla="*/ 1453639 h 1603018"/>
              <a:gd name="connsiteX40" fmla="*/ 5724081 w 9662615"/>
              <a:gd name="connsiteY40" fmla="*/ 1470431 h 1603018"/>
              <a:gd name="connsiteX41" fmla="*/ 5666577 w 9662615"/>
              <a:gd name="connsiteY41" fmla="*/ 1473921 h 1603018"/>
              <a:gd name="connsiteX42" fmla="*/ 5649068 w 9662615"/>
              <a:gd name="connsiteY42" fmla="*/ 1461676 h 1603018"/>
              <a:gd name="connsiteX43" fmla="*/ 5588902 w 9662615"/>
              <a:gd name="connsiteY43" fmla="*/ 1469647 h 1603018"/>
              <a:gd name="connsiteX44" fmla="*/ 5498090 w 9662615"/>
              <a:gd name="connsiteY44" fmla="*/ 1483173 h 1603018"/>
              <a:gd name="connsiteX45" fmla="*/ 5444641 w 9662615"/>
              <a:gd name="connsiteY45" fmla="*/ 1487602 h 1603018"/>
              <a:gd name="connsiteX46" fmla="*/ 5299812 w 9662615"/>
              <a:gd name="connsiteY46" fmla="*/ 1503362 h 1603018"/>
              <a:gd name="connsiteX47" fmla="*/ 5245752 w 9662615"/>
              <a:gd name="connsiteY47" fmla="*/ 1520612 h 1603018"/>
              <a:gd name="connsiteX48" fmla="*/ 5177807 w 9662615"/>
              <a:gd name="connsiteY48" fmla="*/ 1526802 h 1603018"/>
              <a:gd name="connsiteX49" fmla="*/ 5113910 w 9662615"/>
              <a:gd name="connsiteY49" fmla="*/ 1533205 h 1603018"/>
              <a:gd name="connsiteX50" fmla="*/ 5059484 w 9662615"/>
              <a:gd name="connsiteY50" fmla="*/ 1546802 h 1603018"/>
              <a:gd name="connsiteX51" fmla="*/ 5038524 w 9662615"/>
              <a:gd name="connsiteY51" fmla="*/ 1545675 h 1603018"/>
              <a:gd name="connsiteX52" fmla="*/ 5026564 w 9662615"/>
              <a:gd name="connsiteY52" fmla="*/ 1545376 h 1603018"/>
              <a:gd name="connsiteX53" fmla="*/ 4969433 w 9662615"/>
              <a:gd name="connsiteY53" fmla="*/ 1550865 h 1603018"/>
              <a:gd name="connsiteX54" fmla="*/ 4871726 w 9662615"/>
              <a:gd name="connsiteY54" fmla="*/ 1570584 h 1603018"/>
              <a:gd name="connsiteX55" fmla="*/ 4843267 w 9662615"/>
              <a:gd name="connsiteY55" fmla="*/ 1561459 h 1603018"/>
              <a:gd name="connsiteX56" fmla="*/ 4821058 w 9662615"/>
              <a:gd name="connsiteY56" fmla="*/ 1553078 h 1603018"/>
              <a:gd name="connsiteX57" fmla="*/ 4791466 w 9662615"/>
              <a:gd name="connsiteY57" fmla="*/ 1561324 h 1603018"/>
              <a:gd name="connsiteX58" fmla="*/ 4784247 w 9662615"/>
              <a:gd name="connsiteY58" fmla="*/ 1562342 h 1603018"/>
              <a:gd name="connsiteX59" fmla="*/ 4739309 w 9662615"/>
              <a:gd name="connsiteY59" fmla="*/ 1553948 h 1603018"/>
              <a:gd name="connsiteX60" fmla="*/ 4697562 w 9662615"/>
              <a:gd name="connsiteY60" fmla="*/ 1551206 h 1603018"/>
              <a:gd name="connsiteX61" fmla="*/ 4650737 w 9662615"/>
              <a:gd name="connsiteY61" fmla="*/ 1537381 h 1603018"/>
              <a:gd name="connsiteX62" fmla="*/ 4583150 w 9662615"/>
              <a:gd name="connsiteY62" fmla="*/ 1529064 h 1603018"/>
              <a:gd name="connsiteX63" fmla="*/ 4521734 w 9662615"/>
              <a:gd name="connsiteY63" fmla="*/ 1529359 h 1603018"/>
              <a:gd name="connsiteX64" fmla="*/ 4382398 w 9662615"/>
              <a:gd name="connsiteY64" fmla="*/ 1534108 h 1603018"/>
              <a:gd name="connsiteX65" fmla="*/ 4221826 w 9662615"/>
              <a:gd name="connsiteY65" fmla="*/ 1500972 h 1603018"/>
              <a:gd name="connsiteX66" fmla="*/ 4096601 w 9662615"/>
              <a:gd name="connsiteY66" fmla="*/ 1521563 h 1603018"/>
              <a:gd name="connsiteX67" fmla="*/ 4002441 w 9662615"/>
              <a:gd name="connsiteY67" fmla="*/ 1528912 h 1603018"/>
              <a:gd name="connsiteX68" fmla="*/ 3833906 w 9662615"/>
              <a:gd name="connsiteY68" fmla="*/ 1516637 h 1603018"/>
              <a:gd name="connsiteX69" fmla="*/ 3763845 w 9662615"/>
              <a:gd name="connsiteY69" fmla="*/ 1501782 h 1603018"/>
              <a:gd name="connsiteX70" fmla="*/ 3673583 w 9662615"/>
              <a:gd name="connsiteY70" fmla="*/ 1501471 h 1603018"/>
              <a:gd name="connsiteX71" fmla="*/ 3640771 w 9662615"/>
              <a:gd name="connsiteY71" fmla="*/ 1531025 h 1603018"/>
              <a:gd name="connsiteX72" fmla="*/ 3576170 w 9662615"/>
              <a:gd name="connsiteY72" fmla="*/ 1516288 h 1603018"/>
              <a:gd name="connsiteX73" fmla="*/ 3540258 w 9662615"/>
              <a:gd name="connsiteY73" fmla="*/ 1516976 h 1603018"/>
              <a:gd name="connsiteX74" fmla="*/ 3522853 w 9662615"/>
              <a:gd name="connsiteY74" fmla="*/ 1538044 h 1603018"/>
              <a:gd name="connsiteX75" fmla="*/ 3480929 w 9662615"/>
              <a:gd name="connsiteY75" fmla="*/ 1526739 h 1603018"/>
              <a:gd name="connsiteX76" fmla="*/ 3430805 w 9662615"/>
              <a:gd name="connsiteY76" fmla="*/ 1542521 h 1603018"/>
              <a:gd name="connsiteX77" fmla="*/ 3292707 w 9662615"/>
              <a:gd name="connsiteY77" fmla="*/ 1520490 h 1603018"/>
              <a:gd name="connsiteX78" fmla="*/ 3187872 w 9662615"/>
              <a:gd name="connsiteY78" fmla="*/ 1519991 h 1603018"/>
              <a:gd name="connsiteX79" fmla="*/ 3148026 w 9662615"/>
              <a:gd name="connsiteY79" fmla="*/ 1524777 h 1603018"/>
              <a:gd name="connsiteX80" fmla="*/ 3092394 w 9662615"/>
              <a:gd name="connsiteY80" fmla="*/ 1528115 h 1603018"/>
              <a:gd name="connsiteX81" fmla="*/ 2994200 w 9662615"/>
              <a:gd name="connsiteY81" fmla="*/ 1537857 h 1603018"/>
              <a:gd name="connsiteX82" fmla="*/ 2862301 w 9662615"/>
              <a:gd name="connsiteY82" fmla="*/ 1544250 h 1603018"/>
              <a:gd name="connsiteX83" fmla="*/ 2766335 w 9662615"/>
              <a:gd name="connsiteY83" fmla="*/ 1527662 h 1603018"/>
              <a:gd name="connsiteX84" fmla="*/ 2757836 w 9662615"/>
              <a:gd name="connsiteY84" fmla="*/ 1531371 h 1603018"/>
              <a:gd name="connsiteX85" fmla="*/ 2691555 w 9662615"/>
              <a:gd name="connsiteY85" fmla="*/ 1530283 h 1603018"/>
              <a:gd name="connsiteX86" fmla="*/ 2539383 w 9662615"/>
              <a:gd name="connsiteY86" fmla="*/ 1504835 h 1603018"/>
              <a:gd name="connsiteX87" fmla="*/ 2378036 w 9662615"/>
              <a:gd name="connsiteY87" fmla="*/ 1520645 h 1603018"/>
              <a:gd name="connsiteX88" fmla="*/ 2320049 w 9662615"/>
              <a:gd name="connsiteY88" fmla="*/ 1511019 h 1603018"/>
              <a:gd name="connsiteX89" fmla="*/ 2238909 w 9662615"/>
              <a:gd name="connsiteY89" fmla="*/ 1508888 h 1603018"/>
              <a:gd name="connsiteX90" fmla="*/ 2181031 w 9662615"/>
              <a:gd name="connsiteY90" fmla="*/ 1531361 h 1603018"/>
              <a:gd name="connsiteX91" fmla="*/ 2112613 w 9662615"/>
              <a:gd name="connsiteY91" fmla="*/ 1524245 h 1603018"/>
              <a:gd name="connsiteX92" fmla="*/ 2046221 w 9662615"/>
              <a:gd name="connsiteY92" fmla="*/ 1523212 h 1603018"/>
              <a:gd name="connsiteX93" fmla="*/ 2001057 w 9662615"/>
              <a:gd name="connsiteY93" fmla="*/ 1516449 h 1603018"/>
              <a:gd name="connsiteX94" fmla="*/ 1920184 w 9662615"/>
              <a:gd name="connsiteY94" fmla="*/ 1533676 h 1603018"/>
              <a:gd name="connsiteX95" fmla="*/ 1835994 w 9662615"/>
              <a:gd name="connsiteY95" fmla="*/ 1527678 h 1603018"/>
              <a:gd name="connsiteX96" fmla="*/ 1671119 w 9662615"/>
              <a:gd name="connsiteY96" fmla="*/ 1536701 h 1603018"/>
              <a:gd name="connsiteX97" fmla="*/ 1565556 w 9662615"/>
              <a:gd name="connsiteY97" fmla="*/ 1556503 h 1603018"/>
              <a:gd name="connsiteX98" fmla="*/ 1407755 w 9662615"/>
              <a:gd name="connsiteY98" fmla="*/ 1571444 h 1603018"/>
              <a:gd name="connsiteX99" fmla="*/ 1291872 w 9662615"/>
              <a:gd name="connsiteY99" fmla="*/ 1579471 h 1603018"/>
              <a:gd name="connsiteX100" fmla="*/ 1245251 w 9662615"/>
              <a:gd name="connsiteY100" fmla="*/ 1603018 h 1603018"/>
              <a:gd name="connsiteX101" fmla="*/ 1181938 w 9662615"/>
              <a:gd name="connsiteY101" fmla="*/ 1592789 h 1603018"/>
              <a:gd name="connsiteX102" fmla="*/ 1091432 w 9662615"/>
              <a:gd name="connsiteY102" fmla="*/ 1571003 h 1603018"/>
              <a:gd name="connsiteX103" fmla="*/ 940355 w 9662615"/>
              <a:gd name="connsiteY103" fmla="*/ 1560638 h 1603018"/>
              <a:gd name="connsiteX104" fmla="*/ 868264 w 9662615"/>
              <a:gd name="connsiteY104" fmla="*/ 1566392 h 1603018"/>
              <a:gd name="connsiteX105" fmla="*/ 792765 w 9662615"/>
              <a:gd name="connsiteY105" fmla="*/ 1563102 h 1603018"/>
              <a:gd name="connsiteX106" fmla="*/ 653153 w 9662615"/>
              <a:gd name="connsiteY106" fmla="*/ 1563516 h 1603018"/>
              <a:gd name="connsiteX107" fmla="*/ 541933 w 9662615"/>
              <a:gd name="connsiteY107" fmla="*/ 1561051 h 1603018"/>
              <a:gd name="connsiteX108" fmla="*/ 472797 w 9662615"/>
              <a:gd name="connsiteY108" fmla="*/ 1568904 h 1603018"/>
              <a:gd name="connsiteX109" fmla="*/ 396059 w 9662615"/>
              <a:gd name="connsiteY109" fmla="*/ 1560970 h 1603018"/>
              <a:gd name="connsiteX110" fmla="*/ 336819 w 9662615"/>
              <a:gd name="connsiteY110" fmla="*/ 1560892 h 1603018"/>
              <a:gd name="connsiteX111" fmla="*/ 267163 w 9662615"/>
              <a:gd name="connsiteY111" fmla="*/ 1531913 h 1603018"/>
              <a:gd name="connsiteX112" fmla="*/ 196644 w 9662615"/>
              <a:gd name="connsiteY112" fmla="*/ 1524565 h 1603018"/>
              <a:gd name="connsiteX113" fmla="*/ 86819 w 9662615"/>
              <a:gd name="connsiteY113" fmla="*/ 1519517 h 1603018"/>
              <a:gd name="connsiteX114" fmla="*/ 53369 w 9662615"/>
              <a:gd name="connsiteY114" fmla="*/ 1516853 h 1603018"/>
              <a:gd name="connsiteX115" fmla="*/ 2359 w 9662615"/>
              <a:gd name="connsiteY115" fmla="*/ 1515247 h 1603018"/>
              <a:gd name="connsiteX116" fmla="*/ 0 w 9662615"/>
              <a:gd name="connsiteY116" fmla="*/ 1514932 h 1603018"/>
              <a:gd name="connsiteX117" fmla="*/ 0 w 9662615"/>
              <a:gd name="connsiteY117" fmla="*/ 0 h 1603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9662615" h="1603018">
                <a:moveTo>
                  <a:pt x="0" y="0"/>
                </a:moveTo>
                <a:lnTo>
                  <a:pt x="9662615" y="0"/>
                </a:lnTo>
                <a:lnTo>
                  <a:pt x="9662615" y="1280346"/>
                </a:lnTo>
                <a:lnTo>
                  <a:pt x="9551077" y="1292033"/>
                </a:lnTo>
                <a:cubicBezTo>
                  <a:pt x="9489925" y="1291588"/>
                  <a:pt x="9543615" y="1296257"/>
                  <a:pt x="9469546" y="1289837"/>
                </a:cubicBezTo>
                <a:cubicBezTo>
                  <a:pt x="9413040" y="1331485"/>
                  <a:pt x="9340031" y="1268376"/>
                  <a:pt x="9326260" y="1277155"/>
                </a:cubicBezTo>
                <a:cubicBezTo>
                  <a:pt x="9234251" y="1284900"/>
                  <a:pt x="9225377" y="1258935"/>
                  <a:pt x="9144767" y="1264120"/>
                </a:cubicBezTo>
                <a:cubicBezTo>
                  <a:pt x="9159115" y="1310075"/>
                  <a:pt x="9066692" y="1304806"/>
                  <a:pt x="8976400" y="1326661"/>
                </a:cubicBezTo>
                <a:cubicBezTo>
                  <a:pt x="8931920" y="1325947"/>
                  <a:pt x="8871807" y="1351060"/>
                  <a:pt x="8828711" y="1346394"/>
                </a:cubicBezTo>
                <a:cubicBezTo>
                  <a:pt x="8809650" y="1326213"/>
                  <a:pt x="8718313" y="1358527"/>
                  <a:pt x="8695953" y="1346784"/>
                </a:cubicBezTo>
                <a:cubicBezTo>
                  <a:pt x="8694290" y="1355317"/>
                  <a:pt x="8661526" y="1349865"/>
                  <a:pt x="8652191" y="1345903"/>
                </a:cubicBezTo>
                <a:cubicBezTo>
                  <a:pt x="8641363" y="1349626"/>
                  <a:pt x="8603292" y="1341304"/>
                  <a:pt x="8591582" y="1341666"/>
                </a:cubicBezTo>
                <a:cubicBezTo>
                  <a:pt x="8568421" y="1323004"/>
                  <a:pt x="8565847" y="1352287"/>
                  <a:pt x="8537336" y="1341684"/>
                </a:cubicBezTo>
                <a:cubicBezTo>
                  <a:pt x="8524809" y="1348019"/>
                  <a:pt x="8445703" y="1377667"/>
                  <a:pt x="8416849" y="1367085"/>
                </a:cubicBezTo>
                <a:cubicBezTo>
                  <a:pt x="8350736" y="1379599"/>
                  <a:pt x="8346589" y="1391624"/>
                  <a:pt x="8278355" y="1386569"/>
                </a:cubicBezTo>
                <a:cubicBezTo>
                  <a:pt x="8268756" y="1398649"/>
                  <a:pt x="8183331" y="1371185"/>
                  <a:pt x="8197961" y="1392804"/>
                </a:cubicBezTo>
                <a:cubicBezTo>
                  <a:pt x="8175189" y="1391748"/>
                  <a:pt x="8158503" y="1383145"/>
                  <a:pt x="8171196" y="1397216"/>
                </a:cubicBezTo>
                <a:cubicBezTo>
                  <a:pt x="8141821" y="1397466"/>
                  <a:pt x="8125626" y="1386947"/>
                  <a:pt x="8087910" y="1386449"/>
                </a:cubicBezTo>
                <a:cubicBezTo>
                  <a:pt x="8029319" y="1362701"/>
                  <a:pt x="8020916" y="1407035"/>
                  <a:pt x="7974579" y="1383439"/>
                </a:cubicBezTo>
                <a:cubicBezTo>
                  <a:pt x="7912074" y="1402493"/>
                  <a:pt x="7841761" y="1389550"/>
                  <a:pt x="7768351" y="1395051"/>
                </a:cubicBezTo>
                <a:cubicBezTo>
                  <a:pt x="7741665" y="1390266"/>
                  <a:pt x="7663663" y="1410813"/>
                  <a:pt x="7635985" y="1386363"/>
                </a:cubicBezTo>
                <a:cubicBezTo>
                  <a:pt x="7646173" y="1415707"/>
                  <a:pt x="7542198" y="1378410"/>
                  <a:pt x="7466069" y="1377654"/>
                </a:cubicBezTo>
                <a:cubicBezTo>
                  <a:pt x="7427626" y="1403818"/>
                  <a:pt x="7337822" y="1398948"/>
                  <a:pt x="7355642" y="1407761"/>
                </a:cubicBezTo>
                <a:cubicBezTo>
                  <a:pt x="7270634" y="1390553"/>
                  <a:pt x="7306340" y="1403822"/>
                  <a:pt x="7215220" y="1397856"/>
                </a:cubicBezTo>
                <a:cubicBezTo>
                  <a:pt x="7175381" y="1421457"/>
                  <a:pt x="7122339" y="1428094"/>
                  <a:pt x="7082147" y="1406113"/>
                </a:cubicBezTo>
                <a:cubicBezTo>
                  <a:pt x="7040624" y="1425217"/>
                  <a:pt x="7029993" y="1391726"/>
                  <a:pt x="6987129" y="1404834"/>
                </a:cubicBezTo>
                <a:cubicBezTo>
                  <a:pt x="6953477" y="1411964"/>
                  <a:pt x="6957479" y="1421694"/>
                  <a:pt x="6907567" y="1419149"/>
                </a:cubicBezTo>
                <a:cubicBezTo>
                  <a:pt x="6863513" y="1408514"/>
                  <a:pt x="6803088" y="1434619"/>
                  <a:pt x="6748428" y="1420308"/>
                </a:cubicBezTo>
                <a:cubicBezTo>
                  <a:pt x="6728317" y="1416860"/>
                  <a:pt x="6666046" y="1417296"/>
                  <a:pt x="6654257" y="1424143"/>
                </a:cubicBezTo>
                <a:cubicBezTo>
                  <a:pt x="6641271" y="1425628"/>
                  <a:pt x="6626125" y="1423202"/>
                  <a:pt x="6620123" y="1430535"/>
                </a:cubicBezTo>
                <a:cubicBezTo>
                  <a:pt x="6610208" y="1439359"/>
                  <a:pt x="6564906" y="1425734"/>
                  <a:pt x="6571355" y="1436144"/>
                </a:cubicBezTo>
                <a:cubicBezTo>
                  <a:pt x="6539188" y="1426808"/>
                  <a:pt x="6513602" y="1445293"/>
                  <a:pt x="6486557" y="1449861"/>
                </a:cubicBezTo>
                <a:cubicBezTo>
                  <a:pt x="6461221" y="1440598"/>
                  <a:pt x="6429457" y="1459319"/>
                  <a:pt x="6370419" y="1461649"/>
                </a:cubicBezTo>
                <a:cubicBezTo>
                  <a:pt x="6342558" y="1450937"/>
                  <a:pt x="6330664" y="1463365"/>
                  <a:pt x="6278839" y="1449160"/>
                </a:cubicBezTo>
                <a:cubicBezTo>
                  <a:pt x="6277206" y="1450621"/>
                  <a:pt x="6275057" y="1451978"/>
                  <a:pt x="6272455" y="1453191"/>
                </a:cubicBezTo>
                <a:cubicBezTo>
                  <a:pt x="6257338" y="1460236"/>
                  <a:pt x="6230567" y="1460979"/>
                  <a:pt x="6212659" y="1454850"/>
                </a:cubicBezTo>
                <a:cubicBezTo>
                  <a:pt x="6130994" y="1436046"/>
                  <a:pt x="6135790" y="1448771"/>
                  <a:pt x="6069317" y="1445838"/>
                </a:cubicBezTo>
                <a:cubicBezTo>
                  <a:pt x="5994738" y="1444791"/>
                  <a:pt x="5975991" y="1456673"/>
                  <a:pt x="5878477" y="1439180"/>
                </a:cubicBezTo>
                <a:cubicBezTo>
                  <a:pt x="5870803" y="1447519"/>
                  <a:pt x="5859206" y="1448153"/>
                  <a:pt x="5838387" y="1444679"/>
                </a:cubicBezTo>
                <a:cubicBezTo>
                  <a:pt x="5802317" y="1444778"/>
                  <a:pt x="5810848" y="1465165"/>
                  <a:pt x="5771136" y="1453639"/>
                </a:cubicBezTo>
                <a:cubicBezTo>
                  <a:pt x="5780732" y="1464484"/>
                  <a:pt x="5704275" y="1459369"/>
                  <a:pt x="5724081" y="1470431"/>
                </a:cubicBezTo>
                <a:cubicBezTo>
                  <a:pt x="5703536" y="1480946"/>
                  <a:pt x="5687323" y="1464719"/>
                  <a:pt x="5666577" y="1473921"/>
                </a:cubicBezTo>
                <a:cubicBezTo>
                  <a:pt x="5640974" y="1476520"/>
                  <a:pt x="5678275" y="1461854"/>
                  <a:pt x="5649068" y="1461676"/>
                </a:cubicBezTo>
                <a:cubicBezTo>
                  <a:pt x="5614218" y="1463443"/>
                  <a:pt x="5608578" y="1443299"/>
                  <a:pt x="5588902" y="1469647"/>
                </a:cubicBezTo>
                <a:cubicBezTo>
                  <a:pt x="5550386" y="1464321"/>
                  <a:pt x="5546573" y="1476049"/>
                  <a:pt x="5498090" y="1483173"/>
                </a:cubicBezTo>
                <a:cubicBezTo>
                  <a:pt x="5475226" y="1477314"/>
                  <a:pt x="5459293" y="1480930"/>
                  <a:pt x="5444641" y="1487602"/>
                </a:cubicBezTo>
                <a:cubicBezTo>
                  <a:pt x="5395328" y="1487320"/>
                  <a:pt x="5353572" y="1498007"/>
                  <a:pt x="5299812" y="1503362"/>
                </a:cubicBezTo>
                <a:cubicBezTo>
                  <a:pt x="5238326" y="1497756"/>
                  <a:pt x="5303225" y="1514963"/>
                  <a:pt x="5245752" y="1520612"/>
                </a:cubicBezTo>
                <a:cubicBezTo>
                  <a:pt x="5190753" y="1507732"/>
                  <a:pt x="5205712" y="1518627"/>
                  <a:pt x="5177807" y="1526802"/>
                </a:cubicBezTo>
                <a:lnTo>
                  <a:pt x="5113910" y="1533205"/>
                </a:lnTo>
                <a:lnTo>
                  <a:pt x="5059484" y="1546802"/>
                </a:lnTo>
                <a:lnTo>
                  <a:pt x="5038524" y="1545675"/>
                </a:lnTo>
                <a:lnTo>
                  <a:pt x="5026564" y="1545376"/>
                </a:lnTo>
                <a:cubicBezTo>
                  <a:pt x="5006873" y="1544046"/>
                  <a:pt x="4987701" y="1552900"/>
                  <a:pt x="4969433" y="1550865"/>
                </a:cubicBezTo>
                <a:cubicBezTo>
                  <a:pt x="4943627" y="1555066"/>
                  <a:pt x="4892754" y="1568818"/>
                  <a:pt x="4871726" y="1570584"/>
                </a:cubicBezTo>
                <a:cubicBezTo>
                  <a:pt x="4863638" y="1570310"/>
                  <a:pt x="4846771" y="1559566"/>
                  <a:pt x="4843267" y="1561459"/>
                </a:cubicBezTo>
                <a:lnTo>
                  <a:pt x="4821058" y="1553078"/>
                </a:lnTo>
                <a:lnTo>
                  <a:pt x="4791466" y="1561324"/>
                </a:lnTo>
                <a:lnTo>
                  <a:pt x="4784247" y="1562342"/>
                </a:lnTo>
                <a:cubicBezTo>
                  <a:pt x="4770593" y="1574121"/>
                  <a:pt x="4776816" y="1558072"/>
                  <a:pt x="4739309" y="1553948"/>
                </a:cubicBezTo>
                <a:cubicBezTo>
                  <a:pt x="4684311" y="1578213"/>
                  <a:pt x="4712803" y="1566697"/>
                  <a:pt x="4697562" y="1551206"/>
                </a:cubicBezTo>
                <a:lnTo>
                  <a:pt x="4650737" y="1537381"/>
                </a:lnTo>
                <a:cubicBezTo>
                  <a:pt x="4628208" y="1530633"/>
                  <a:pt x="4609654" y="1567617"/>
                  <a:pt x="4583150" y="1529064"/>
                </a:cubicBezTo>
                <a:cubicBezTo>
                  <a:pt x="4575879" y="1527088"/>
                  <a:pt x="4527005" y="1532552"/>
                  <a:pt x="4521734" y="1529359"/>
                </a:cubicBezTo>
                <a:cubicBezTo>
                  <a:pt x="4457980" y="1517590"/>
                  <a:pt x="4465052" y="1532003"/>
                  <a:pt x="4382398" y="1534108"/>
                </a:cubicBezTo>
                <a:cubicBezTo>
                  <a:pt x="4347480" y="1506889"/>
                  <a:pt x="4310783" y="1494709"/>
                  <a:pt x="4221826" y="1500972"/>
                </a:cubicBezTo>
                <a:cubicBezTo>
                  <a:pt x="4174471" y="1526598"/>
                  <a:pt x="4136675" y="1542031"/>
                  <a:pt x="4096601" y="1521563"/>
                </a:cubicBezTo>
                <a:cubicBezTo>
                  <a:pt x="4015086" y="1550501"/>
                  <a:pt x="3986123" y="1519347"/>
                  <a:pt x="4002441" y="1528912"/>
                </a:cubicBezTo>
                <a:cubicBezTo>
                  <a:pt x="3967120" y="1539744"/>
                  <a:pt x="3931774" y="1526729"/>
                  <a:pt x="3833906" y="1516637"/>
                </a:cubicBezTo>
                <a:cubicBezTo>
                  <a:pt x="3781438" y="1538249"/>
                  <a:pt x="3822855" y="1526006"/>
                  <a:pt x="3763845" y="1501782"/>
                </a:cubicBezTo>
                <a:cubicBezTo>
                  <a:pt x="3734533" y="1525292"/>
                  <a:pt x="3677359" y="1524487"/>
                  <a:pt x="3673583" y="1501471"/>
                </a:cubicBezTo>
                <a:cubicBezTo>
                  <a:pt x="3663687" y="1502855"/>
                  <a:pt x="3650245" y="1528777"/>
                  <a:pt x="3640771" y="1531025"/>
                </a:cubicBezTo>
                <a:lnTo>
                  <a:pt x="3576170" y="1516288"/>
                </a:lnTo>
                <a:lnTo>
                  <a:pt x="3540258" y="1516976"/>
                </a:lnTo>
                <a:lnTo>
                  <a:pt x="3522853" y="1538044"/>
                </a:lnTo>
                <a:lnTo>
                  <a:pt x="3480929" y="1526739"/>
                </a:lnTo>
                <a:cubicBezTo>
                  <a:pt x="3469671" y="1527693"/>
                  <a:pt x="3444273" y="1543724"/>
                  <a:pt x="3430805" y="1542521"/>
                </a:cubicBezTo>
                <a:cubicBezTo>
                  <a:pt x="3386352" y="1529947"/>
                  <a:pt x="3347457" y="1537200"/>
                  <a:pt x="3292707" y="1520490"/>
                </a:cubicBezTo>
                <a:cubicBezTo>
                  <a:pt x="3271897" y="1516147"/>
                  <a:pt x="3203347" y="1513732"/>
                  <a:pt x="3187872" y="1519991"/>
                </a:cubicBezTo>
                <a:cubicBezTo>
                  <a:pt x="3173062" y="1520872"/>
                  <a:pt x="3157325" y="1517771"/>
                  <a:pt x="3148026" y="1524777"/>
                </a:cubicBezTo>
                <a:cubicBezTo>
                  <a:pt x="3133878" y="1533085"/>
                  <a:pt x="3089156" y="1517485"/>
                  <a:pt x="3092394" y="1528115"/>
                </a:cubicBezTo>
                <a:cubicBezTo>
                  <a:pt x="3060512" y="1517374"/>
                  <a:pt x="3025593" y="1534558"/>
                  <a:pt x="2994200" y="1537857"/>
                </a:cubicBezTo>
                <a:cubicBezTo>
                  <a:pt x="2969798" y="1527501"/>
                  <a:pt x="2927999" y="1544636"/>
                  <a:pt x="2862301" y="1544250"/>
                </a:cubicBezTo>
                <a:cubicBezTo>
                  <a:pt x="2835658" y="1532340"/>
                  <a:pt x="2818008" y="1544135"/>
                  <a:pt x="2766335" y="1527662"/>
                </a:cubicBezTo>
                <a:cubicBezTo>
                  <a:pt x="2764004" y="1529036"/>
                  <a:pt x="2761142" y="1530285"/>
                  <a:pt x="2757836" y="1531371"/>
                </a:cubicBezTo>
                <a:cubicBezTo>
                  <a:pt x="2738633" y="1537675"/>
                  <a:pt x="2708957" y="1537188"/>
                  <a:pt x="2691555" y="1530283"/>
                </a:cubicBezTo>
                <a:cubicBezTo>
                  <a:pt x="2608810" y="1507878"/>
                  <a:pt x="2611304" y="1510787"/>
                  <a:pt x="2539383" y="1504835"/>
                </a:cubicBezTo>
                <a:cubicBezTo>
                  <a:pt x="2457862" y="1500384"/>
                  <a:pt x="2478670" y="1542474"/>
                  <a:pt x="2378036" y="1520645"/>
                </a:cubicBezTo>
                <a:cubicBezTo>
                  <a:pt x="2366529" y="1528574"/>
                  <a:pt x="2341629" y="1515421"/>
                  <a:pt x="2320049" y="1511019"/>
                </a:cubicBezTo>
                <a:cubicBezTo>
                  <a:pt x="2280399" y="1509467"/>
                  <a:pt x="2278267" y="1522148"/>
                  <a:pt x="2238909" y="1508888"/>
                </a:cubicBezTo>
                <a:cubicBezTo>
                  <a:pt x="2245444" y="1520095"/>
                  <a:pt x="2163364" y="1519472"/>
                  <a:pt x="2181031" y="1531361"/>
                </a:cubicBezTo>
                <a:cubicBezTo>
                  <a:pt x="2154585" y="1540861"/>
                  <a:pt x="2138796" y="1516056"/>
                  <a:pt x="2112613" y="1524245"/>
                </a:cubicBezTo>
                <a:cubicBezTo>
                  <a:pt x="2083537" y="1525655"/>
                  <a:pt x="2078233" y="1524725"/>
                  <a:pt x="2046221" y="1523212"/>
                </a:cubicBezTo>
                <a:cubicBezTo>
                  <a:pt x="2007296" y="1523373"/>
                  <a:pt x="2032394" y="1491187"/>
                  <a:pt x="2001057" y="1516449"/>
                </a:cubicBezTo>
                <a:cubicBezTo>
                  <a:pt x="1960724" y="1509398"/>
                  <a:pt x="1976058" y="1528820"/>
                  <a:pt x="1920184" y="1533676"/>
                </a:cubicBezTo>
                <a:cubicBezTo>
                  <a:pt x="1897238" y="1526813"/>
                  <a:pt x="1877505" y="1527174"/>
                  <a:pt x="1835994" y="1527678"/>
                </a:cubicBezTo>
                <a:cubicBezTo>
                  <a:pt x="1794483" y="1528182"/>
                  <a:pt x="1726077" y="1533693"/>
                  <a:pt x="1671119" y="1536701"/>
                </a:cubicBezTo>
                <a:cubicBezTo>
                  <a:pt x="1605663" y="1528324"/>
                  <a:pt x="1630763" y="1553523"/>
                  <a:pt x="1565556" y="1556503"/>
                </a:cubicBezTo>
                <a:cubicBezTo>
                  <a:pt x="1501959" y="1539013"/>
                  <a:pt x="1462468" y="1572800"/>
                  <a:pt x="1407755" y="1571444"/>
                </a:cubicBezTo>
                <a:cubicBezTo>
                  <a:pt x="1319286" y="1555448"/>
                  <a:pt x="1429251" y="1585263"/>
                  <a:pt x="1291872" y="1579471"/>
                </a:cubicBezTo>
                <a:cubicBezTo>
                  <a:pt x="1284192" y="1576816"/>
                  <a:pt x="1243590" y="1599390"/>
                  <a:pt x="1245251" y="1603018"/>
                </a:cubicBezTo>
                <a:cubicBezTo>
                  <a:pt x="1236562" y="1601891"/>
                  <a:pt x="1184091" y="1586977"/>
                  <a:pt x="1181938" y="1592789"/>
                </a:cubicBezTo>
                <a:cubicBezTo>
                  <a:pt x="1138153" y="1593474"/>
                  <a:pt x="1130439" y="1578153"/>
                  <a:pt x="1091432" y="1571003"/>
                </a:cubicBezTo>
                <a:cubicBezTo>
                  <a:pt x="1007000" y="1580980"/>
                  <a:pt x="1001377" y="1557850"/>
                  <a:pt x="940355" y="1560638"/>
                </a:cubicBezTo>
                <a:cubicBezTo>
                  <a:pt x="891367" y="1572083"/>
                  <a:pt x="924846" y="1558773"/>
                  <a:pt x="868264" y="1566392"/>
                </a:cubicBezTo>
                <a:cubicBezTo>
                  <a:pt x="848640" y="1547574"/>
                  <a:pt x="814997" y="1568391"/>
                  <a:pt x="792765" y="1563102"/>
                </a:cubicBezTo>
                <a:cubicBezTo>
                  <a:pt x="758082" y="1585102"/>
                  <a:pt x="689950" y="1563038"/>
                  <a:pt x="653153" y="1563516"/>
                </a:cubicBezTo>
                <a:cubicBezTo>
                  <a:pt x="591300" y="1567692"/>
                  <a:pt x="576686" y="1582565"/>
                  <a:pt x="541933" y="1561051"/>
                </a:cubicBezTo>
                <a:cubicBezTo>
                  <a:pt x="537775" y="1570056"/>
                  <a:pt x="508236" y="1570304"/>
                  <a:pt x="472797" y="1568904"/>
                </a:cubicBezTo>
                <a:cubicBezTo>
                  <a:pt x="458898" y="1573560"/>
                  <a:pt x="425270" y="1567476"/>
                  <a:pt x="396059" y="1560970"/>
                </a:cubicBezTo>
                <a:cubicBezTo>
                  <a:pt x="431016" y="1548467"/>
                  <a:pt x="332180" y="1575204"/>
                  <a:pt x="336819" y="1560892"/>
                </a:cubicBezTo>
                <a:cubicBezTo>
                  <a:pt x="292157" y="1552383"/>
                  <a:pt x="263346" y="1557575"/>
                  <a:pt x="267163" y="1531913"/>
                </a:cubicBezTo>
                <a:cubicBezTo>
                  <a:pt x="253228" y="1516946"/>
                  <a:pt x="198100" y="1540864"/>
                  <a:pt x="196644" y="1524565"/>
                </a:cubicBezTo>
                <a:cubicBezTo>
                  <a:pt x="172602" y="1535342"/>
                  <a:pt x="127394" y="1518578"/>
                  <a:pt x="86819" y="1519517"/>
                </a:cubicBezTo>
                <a:cubicBezTo>
                  <a:pt x="78537" y="1512257"/>
                  <a:pt x="69224" y="1512723"/>
                  <a:pt x="53369" y="1516853"/>
                </a:cubicBezTo>
                <a:cubicBezTo>
                  <a:pt x="37131" y="1517503"/>
                  <a:pt x="19976" y="1516838"/>
                  <a:pt x="2359" y="1515247"/>
                </a:cubicBezTo>
                <a:lnTo>
                  <a:pt x="0" y="1514932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0436" y="641442"/>
            <a:ext cx="8993875" cy="7028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/>
              <a:t>Einblick in den dreharbeiten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4FF08-6E33-0A48-A21D-4C4C34A32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88359" y="1398896"/>
            <a:ext cx="7124132" cy="54591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800" b="1" spc="160"/>
              <a:t>Szene 3</a:t>
            </a:r>
          </a:p>
        </p:txBody>
      </p:sp>
      <p:sp>
        <p:nvSpPr>
          <p:cNvPr id="150" name="Rectangle 6">
            <a:extLst>
              <a:ext uri="{FF2B5EF4-FFF2-40B4-BE49-F238E27FC236}">
                <a16:creationId xmlns:a16="http://schemas.microsoft.com/office/drawing/2014/main" id="{DDCE5572-4319-4D42-813F-C8C69C08CA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549" y="256355"/>
            <a:ext cx="1707751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6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636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F67FEA-3062-1B42-B167-5638DDA6F7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Einblick in den </a:t>
            </a:r>
            <a:r>
              <a:rPr lang="de-DE" dirty="0" err="1"/>
              <a:t>dreharbeiten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C74FF08-6E33-0A48-A21D-4C4C34A3263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05A0A36-AB28-3F40-9C48-14541D877F0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44425333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rchive">
      <a:dk1>
        <a:sysClr val="windowText" lastClr="000000"/>
      </a:dk1>
      <a:lt1>
        <a:sysClr val="window" lastClr="FFFFFF"/>
      </a:lt1>
      <a:dk2>
        <a:srgbClr val="353B3D"/>
      </a:dk2>
      <a:lt2>
        <a:srgbClr val="EEECEA"/>
      </a:lt2>
      <a:accent1>
        <a:srgbClr val="A65E5E"/>
      </a:accent1>
      <a:accent2>
        <a:srgbClr val="9D6053"/>
      </a:accent2>
      <a:accent3>
        <a:srgbClr val="968274"/>
      </a:accent3>
      <a:accent4>
        <a:srgbClr val="878079"/>
      </a:accent4>
      <a:accent5>
        <a:srgbClr val="6C737A"/>
      </a:accent5>
      <a:accent6>
        <a:srgbClr val="697777"/>
      </a:accent6>
      <a:hlink>
        <a:srgbClr val="A25872"/>
      </a:hlink>
      <a:folHlink>
        <a:srgbClr val="667A7E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254</Words>
  <Application>Microsoft Macintosh PowerPoint</Application>
  <PresentationFormat>Breitbild</PresentationFormat>
  <Paragraphs>63</Paragraphs>
  <Slides>23</Slides>
  <Notes>6</Notes>
  <HiddenSlides>0</HiddenSlides>
  <MMClips>7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Bembo</vt:lpstr>
      <vt:lpstr>Calibri</vt:lpstr>
      <vt:lpstr>ArchiveVTI</vt:lpstr>
      <vt:lpstr>The Sketchbook</vt:lpstr>
      <vt:lpstr>Gliederung</vt:lpstr>
      <vt:lpstr>Finaler Film</vt:lpstr>
      <vt:lpstr>Einblick in den dreharbeiten</vt:lpstr>
      <vt:lpstr>Einblick in den dreharbeiten</vt:lpstr>
      <vt:lpstr>Einblick in den dreharbeiten</vt:lpstr>
      <vt:lpstr>Einblick in den dreharbeiten</vt:lpstr>
      <vt:lpstr>Einblick in den dreharbeiten</vt:lpstr>
      <vt:lpstr>Einblick in den dreharbeiten</vt:lpstr>
      <vt:lpstr>Einblick in den dreharbeiten</vt:lpstr>
      <vt:lpstr>Einblick in den dreharbeiten</vt:lpstr>
      <vt:lpstr>Einblick in den dreharbeiten</vt:lpstr>
      <vt:lpstr>Einblick in den dreharbeiten</vt:lpstr>
      <vt:lpstr>Herausforderungen</vt:lpstr>
      <vt:lpstr>Herausforderungen</vt:lpstr>
      <vt:lpstr>Herausforderungen</vt:lpstr>
      <vt:lpstr>Herausforderungen</vt:lpstr>
      <vt:lpstr>Herausforderungen</vt:lpstr>
      <vt:lpstr>Herausforderungen</vt:lpstr>
      <vt:lpstr>Herausforderungen</vt:lpstr>
      <vt:lpstr>Herausforderungen</vt:lpstr>
      <vt:lpstr>Zeitablauf</vt:lpstr>
      <vt:lpstr>Fazit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Abdullah Mulaj</dc:creator>
  <cp:lastModifiedBy>Abdullah Mulaj</cp:lastModifiedBy>
  <cp:revision>2</cp:revision>
  <dcterms:created xsi:type="dcterms:W3CDTF">2021-03-12T22:46:50Z</dcterms:created>
  <dcterms:modified xsi:type="dcterms:W3CDTF">2021-03-18T01:06:33Z</dcterms:modified>
</cp:coreProperties>
</file>

<file path=docProps/thumbnail.jpeg>
</file>